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970818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03 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февраля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316426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6550" y="24565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25559" y="34213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072382315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20809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3994</cp:revision>
  <cp:lastPrinted>2021-07-01T03:56:27Z</cp:lastPrinted>
  <dcterms:created xsi:type="dcterms:W3CDTF">2018-03-27T06:03:00Z</dcterms:created>
  <dcterms:modified xsi:type="dcterms:W3CDTF">2026-02-02T07:59:11Z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