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5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951974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46179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февраля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осадки (дождь, снег), гололед. Ветер юго-восточный 9-14 м/с. Температура воздуха ночью 0-2, днем 7-9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февраля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февраля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осадки (дождь, снег), гололед. Ветер юго-восточный 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29047</TotalTime>
  <Words>590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4129</cp:revision>
  <cp:lastPrinted>2021-10-15T03:50:29Z</cp:lastPrinted>
  <dcterms:created xsi:type="dcterms:W3CDTF">2018-03-27T06:03:00Z</dcterms:created>
  <dcterms:modified xsi:type="dcterms:W3CDTF">2026-02-02T06:37:47Z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