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 varScale="1">
        <p:scale>
          <a:sx n="77" d="100"/>
          <a:sy n="77" d="100"/>
        </p:scale>
        <p:origin x="194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35841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1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1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423176"/>
              </p:ext>
            </p:extLst>
          </p:nvPr>
        </p:nvGraphicFramePr>
        <p:xfrm>
          <a:off x="5133632" y="3727078"/>
          <a:ext cx="4415373" cy="245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49618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февраля, ночью 04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54887</TotalTime>
  <Words>665</Words>
  <Application>Microsoft Office PowerPoint</Application>
  <PresentationFormat>Лист A4 (210x297 мм)</PresentationFormat>
  <Paragraphs>103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7685</cp:revision>
  <cp:lastPrinted>2025-08-12T06:13:34Z</cp:lastPrinted>
  <dcterms:created xsi:type="dcterms:W3CDTF">2018-03-27T06:03:00Z</dcterms:created>
  <dcterms:modified xsi:type="dcterms:W3CDTF">2026-02-02T07:30:43Z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