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82046028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февраля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февраля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и утром снег, низовая метель, гололед. Туман. Ветер северо-восточный 3-8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04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03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04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юго-восточный, южный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02 февраля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5497297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Буланбаева Д.М./Кириллова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27746</TotalTime>
  <Words>606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5147</cp:revision>
  <cp:lastPrinted>2021-07-01T03:56:27Z</cp:lastPrinted>
  <dcterms:created xsi:type="dcterms:W3CDTF">2018-03-27T06:03:00Z</dcterms:created>
  <dcterms:modified xsi:type="dcterms:W3CDTF">2026-02-02T08:01:44Z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