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февраля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осадки (дождь, снег)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/>
              <a:t>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04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04 февраля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0-5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0,933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6683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1,337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0,334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22218</TotalTime>
  <Words>571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5514</cp:revision>
  <cp:lastPrinted>2021-07-01T03:56:27Z</cp:lastPrinted>
  <dcterms:created xsi:type="dcterms:W3CDTF">2018-03-27T06:03:00Z</dcterms:created>
  <dcterms:modified xsi:type="dcterms:W3CDTF">2026-02-02T06:30:24Z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