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37912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ақпанға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қар, жаяу бұрқасын, көктайғақ. Тұман. Солтүстік-шығыстан жел соғады, күші 3-8 м/с. Ауа температурасы түнде 9-11, күндіз 7-9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04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4239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25378</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5078</cp:revision>
  <cp:lastPrinted>2021-07-01T03:56:27Z</cp:lastPrinted>
  <dcterms:created xsi:type="dcterms:W3CDTF">2018-03-27T06:03:00Z</dcterms:created>
  <dcterms:modified xsi:type="dcterms:W3CDTF">2026-02-02T08:01:29Z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