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86735391"/>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ақпан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190821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2026 ж. </a:t>
            </a:r>
            <a:r>
              <a:rPr lang="kk-KZ" altLang="ru-RU" sz="1200" b="1" dirty="0" smtClean="0">
                <a:latin typeface="Times New Roman" panose="02020603050405020304" pitchFamily="18" charset="0"/>
                <a:cs typeface="Times New Roman" panose="02020603050405020304" pitchFamily="18" charset="0"/>
              </a:rPr>
              <a:t>03 </a:t>
            </a:r>
            <a:r>
              <a:rPr lang="kk-KZ" altLang="ru-RU" sz="1200" b="1" dirty="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02 ақпан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03 </a:t>
            </a:r>
            <a:r>
              <a:rPr lang="kk-KZ" altLang="ru-RU"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a:latin typeface="Times New Roman" panose="02020603050405020304" pitchFamily="18" charset="0"/>
                <a:cs typeface="Times New Roman" panose="02020603050405020304" pitchFamily="18" charset="0"/>
              </a:rPr>
              <a:t>жауын-шашынсыз</a:t>
            </a:r>
            <a:r>
              <a:rPr lang="kk-KZ" altLang="ru-RU" sz="1200" dirty="0" smtClean="0">
                <a:latin typeface="Times New Roman" panose="02020603050405020304" pitchFamily="18" charset="0"/>
                <a:cs typeface="Times New Roman" panose="02020603050405020304" pitchFamily="18" charset="0"/>
              </a:rPr>
              <a:t>. Тұман. Оңтүстік-шығыстан жел соғады, </a:t>
            </a:r>
            <a:r>
              <a:rPr lang="kk-KZ" altLang="ru-RU" sz="1200" dirty="0">
                <a:latin typeface="Times New Roman" panose="02020603050405020304" pitchFamily="18" charset="0"/>
                <a:cs typeface="Times New Roman" panose="02020603050405020304" pitchFamily="18" charset="0"/>
              </a:rPr>
              <a:t>күші 5-10 м/с. Ауа температурасы түнде </a:t>
            </a:r>
            <a:r>
              <a:rPr lang="kk-KZ" altLang="ru-RU" sz="1200" dirty="0" smtClean="0">
                <a:latin typeface="Times New Roman" panose="02020603050405020304" pitchFamily="18" charset="0"/>
                <a:cs typeface="Times New Roman" panose="02020603050405020304" pitchFamily="18" charset="0"/>
              </a:rPr>
              <a:t>8-10,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2-4 </a:t>
            </a:r>
            <a:r>
              <a:rPr lang="kk-KZ" altLang="ru-RU" sz="1200" dirty="0">
                <a:latin typeface="Times New Roman" panose="02020603050405020304" pitchFamily="18" charset="0"/>
                <a:cs typeface="Times New Roman" panose="02020603050405020304" pitchFamily="18" charset="0"/>
              </a:rPr>
              <a:t>градус аяз</a:t>
            </a:r>
            <a:r>
              <a:rPr lang="kk-KZ" altLang="ru-RU" sz="1200" dirty="0" smtClean="0">
                <a:latin typeface="Times New Roman" panose="02020603050405020304" pitchFamily="18" charset="0"/>
                <a:cs typeface="Times New Roman" panose="02020603050405020304" pitchFamily="18" charset="0"/>
              </a:rPr>
              <a:t>.</a:t>
            </a: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04 </a:t>
            </a:r>
            <a:r>
              <a:rPr lang="kk-KZ" altLang="ru-RU" sz="1150" b="1" dirty="0">
                <a:latin typeface="Times New Roman" panose="02020603050405020304" pitchFamily="18" charset="0"/>
                <a:cs typeface="Times New Roman" panose="02020603050405020304" pitchFamily="18" charset="0"/>
              </a:rPr>
              <a:t>ақпанға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03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04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smtClean="0">
                <a:latin typeface="Times New Roman" panose="02020603050405020304" pitchFamily="18" charset="0"/>
                <a:cs typeface="Times New Roman" panose="02020603050405020304" pitchFamily="18" charset="0"/>
              </a:rPr>
              <a:t>Тұман</a:t>
            </a:r>
            <a:r>
              <a:rPr lang="ru-RU" sz="1150" smtClean="0">
                <a:latin typeface="Times New Roman" panose="02020603050405020304" pitchFamily="18" charset="0"/>
                <a:cs typeface="Times New Roman" panose="02020603050405020304" pitchFamily="18" charset="0"/>
              </a:rPr>
              <a:t>. Оңтүстік-шығыстан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8-10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аяз</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 ақпанға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332117"/>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36874783"/>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Буланбаева </a:t>
            </a:r>
            <a:r>
              <a:rPr lang="kk-KZ" altLang="ru-RU" sz="1200" b="1" i="1" dirty="0" smtClean="0">
                <a:solidFill>
                  <a:srgbClr val="000000"/>
                </a:solidFill>
                <a:latin typeface="Times New Roman" panose="02020603050405020304" pitchFamily="18" charset="0"/>
                <a:cs typeface="Times New Roman" panose="02020603050405020304" pitchFamily="18" charset="0"/>
              </a:rPr>
              <a:t>Д.М./</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25635</TotalTime>
  <Words>510</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4978</cp:revision>
  <cp:lastPrinted>2021-07-01T07:38:07Z</cp:lastPrinted>
  <dcterms:created xsi:type="dcterms:W3CDTF">2018-03-27T06:03:00Z</dcterms:created>
  <dcterms:modified xsi:type="dcterms:W3CDTF">2026-02-02T08:02:25Z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