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2" d="100"/>
          <a:sy n="92" d="100"/>
        </p:scale>
        <p:origin x="84" y="366"/>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72024681"/>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33</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337110313"/>
              </p:ext>
            </p:extLst>
          </p:nvPr>
        </p:nvGraphicFramePr>
        <p:xfrm>
          <a:off x="5072359" y="4365102"/>
          <a:ext cx="4662697" cy="1053937"/>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11</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023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535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107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12</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1.463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 ақпан</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46221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2026 жыл </a:t>
            </a:r>
            <a:r>
              <a:rPr lang="kk-KZ" altLang="ru-RU" sz="1100" b="1" dirty="0" smtClean="0">
                <a:latin typeface="Times New Roman" panose="02020603050405020304" pitchFamily="18" charset="0"/>
                <a:cs typeface="Times New Roman" panose="02020603050405020304" pitchFamily="18" charset="0"/>
              </a:rPr>
              <a:t>3 ақпан </a:t>
            </a:r>
            <a:r>
              <a:rPr lang="kk-KZ" altLang="ru-RU" sz="1100" b="1" dirty="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2026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2 ақпан</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a:t>
            </a:r>
            <a:r>
              <a:rPr lang="kk-KZ" altLang="ru-RU" sz="1100" b="1" dirty="0" smtClean="0">
                <a:solidFill>
                  <a:srgbClr val="000000"/>
                </a:solidFill>
                <a:latin typeface="Times New Roman" panose="02020603050405020304" pitchFamily="18" charset="0"/>
                <a:cs typeface="Times New Roman" panose="02020603050405020304" pitchFamily="18" charset="0"/>
              </a:rPr>
              <a:t>3 ақпан</a:t>
            </a:r>
            <a:endParaRPr lang="kk-KZ" altLang="ru-RU" sz="1100" b="1" dirty="0">
              <a:solidFill>
                <a:srgbClr val="000000"/>
              </a:solidFill>
              <a:latin typeface="Times New Roman" panose="02020603050405020304" pitchFamily="18" charset="0"/>
              <a:cs typeface="Times New Roman" panose="02020603050405020304" pitchFamily="18" charset="0"/>
            </a:endParaRP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күндіз жауын-шашын (жаңбыр, қар), көктайғақ</a:t>
            </a:r>
            <a:r>
              <a:rPr lang="kk-KZ" sz="1100" dirty="0" smtClean="0">
                <a:solidFill>
                  <a:prstClr val="black"/>
                </a:solidFill>
                <a:latin typeface="Times New Roman" pitchFamily="18" charset="0"/>
                <a:cs typeface="Times New Roman" pitchFamily="18" charset="0"/>
              </a:rPr>
              <a:t>. Жел 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0-2,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7-9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kk-KZ"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ақпан</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2026 ж.</a:t>
            </a:r>
            <a:r>
              <a:rPr lang="en-US" sz="1100" b="1" dirty="0">
                <a:solidFill>
                  <a:srgbClr val="000000"/>
                </a:solidFill>
                <a:latin typeface="Times New Roman" panose="02020603050405020304" pitchFamily="18" charset="0"/>
                <a:cs typeface="Times New Roman" panose="02020603050405020304" pitchFamily="18" charset="0"/>
              </a:rPr>
              <a:t> </a:t>
            </a:r>
            <a:r>
              <a:rPr lang="en-US" sz="1100" b="1" dirty="0" smtClean="0">
                <a:solidFill>
                  <a:srgbClr val="000000"/>
                </a:solidFill>
                <a:latin typeface="Times New Roman" panose="02020603050405020304" pitchFamily="18" charset="0"/>
                <a:cs typeface="Times New Roman" panose="02020603050405020304" pitchFamily="18" charset="0"/>
              </a:rPr>
              <a:t>3</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ақпан</a:t>
            </a:r>
            <a:r>
              <a:rPr lang="kk-KZ" sz="1100" b="1" dirty="0" smtClean="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202</a:t>
            </a:r>
            <a:r>
              <a:rPr lang="kk-KZ" sz="1100" b="1" dirty="0">
                <a:solidFill>
                  <a:srgbClr val="000000"/>
                </a:solidFill>
                <a:latin typeface="Times New Roman" panose="02020603050405020304" pitchFamily="18" charset="0"/>
                <a:cs typeface="Times New Roman" panose="02020603050405020304" pitchFamily="18" charset="0"/>
              </a:rPr>
              <a:t>6</a:t>
            </a:r>
            <a:r>
              <a:rPr lang="ru-RU" sz="1100" b="1" dirty="0">
                <a:solidFill>
                  <a:srgbClr val="000000"/>
                </a:solidFill>
                <a:latin typeface="Times New Roman" panose="02020603050405020304" pitchFamily="18" charset="0"/>
                <a:cs typeface="Times New Roman" panose="02020603050405020304" pitchFamily="18" charset="0"/>
              </a:rPr>
              <a:t> ж. </a:t>
            </a:r>
            <a:r>
              <a:rPr lang="kk-KZ" sz="1100" b="1" dirty="0" smtClean="0">
                <a:solidFill>
                  <a:srgbClr val="000000"/>
                </a:solidFill>
                <a:latin typeface="Times New Roman" panose="02020603050405020304" pitchFamily="18" charset="0"/>
                <a:cs typeface="Times New Roman" panose="02020603050405020304" pitchFamily="18" charset="0"/>
              </a:rPr>
              <a:t>4 </a:t>
            </a:r>
            <a:r>
              <a:rPr lang="ru-RU" sz="1100" b="1" dirty="0" err="1" smtClean="0">
                <a:solidFill>
                  <a:srgbClr val="000000"/>
                </a:solidFill>
                <a:latin typeface="Times New Roman" panose="02020603050405020304" pitchFamily="18" charset="0"/>
                <a:cs typeface="Times New Roman" panose="02020603050405020304" pitchFamily="18" charset="0"/>
              </a:rPr>
              <a:t>ақпан</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дейін</a:t>
            </a: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Бұлтты, жауын-шашын (жаңбыр, қар), көктайғақ</a:t>
            </a:r>
            <a:r>
              <a:rPr lang="kk-KZ" sz="1100" dirty="0" smtClean="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9-14 </a:t>
            </a:r>
            <a:r>
              <a:rPr lang="kk-KZ" sz="1100" dirty="0">
                <a:solidFill>
                  <a:prstClr val="black"/>
                </a:solidFill>
                <a:latin typeface="Times New Roman" pitchFamily="18" charset="0"/>
                <a:cs typeface="Times New Roman" pitchFamily="18" charset="0"/>
              </a:rPr>
              <a:t>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0</a:t>
            </a:r>
            <a:r>
              <a:rPr lang="kk-KZ" sz="1100" dirty="0" smtClean="0">
                <a:solidFill>
                  <a:prstClr val="black"/>
                </a:solidFill>
                <a:latin typeface="Times New Roman" pitchFamily="18" charset="0"/>
                <a:cs typeface="Times New Roman" pitchFamily="18" charset="0"/>
              </a:rPr>
              <a:t>-2 </a:t>
            </a:r>
            <a:r>
              <a:rPr lang="kk-KZ" sz="1100" dirty="0">
                <a:solidFill>
                  <a:prstClr val="black"/>
                </a:solidFill>
                <a:latin typeface="Times New Roman" pitchFamily="18" charset="0"/>
                <a:cs typeface="Times New Roman" pitchFamily="18" charset="0"/>
              </a:rPr>
              <a:t>аяз.</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a:solidFill>
                  <a:srgbClr val="000000"/>
                </a:solidFill>
                <a:latin typeface="Times New Roman" panose="02020603050405020304" pitchFamily="18" charset="0"/>
                <a:cs typeface="Times New Roman" panose="02020603050405020304" pitchFamily="18" charset="0"/>
              </a:rPr>
              <a:t>./ </a:t>
            </a:r>
            <a:r>
              <a:rPr lang="kk-KZ" altLang="ru-RU" sz="1000" b="1" i="1" smtClean="0">
                <a:solidFill>
                  <a:srgbClr val="000000"/>
                </a:solidFill>
                <a:latin typeface="Times New Roman" panose="02020603050405020304" pitchFamily="18" charset="0"/>
                <a:cs typeface="Times New Roman" panose="02020603050405020304" pitchFamily="18" charset="0"/>
              </a:rPr>
              <a:t>Нуршаева А.Д.</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31263</TotalTime>
  <Words>582</Words>
  <Application>Microsoft Office PowerPoint</Application>
  <PresentationFormat>Лист A4 (210x297 мм)</PresentationFormat>
  <Paragraphs>90</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4182</cp:revision>
  <cp:lastPrinted>2021-07-01T07:38:07Z</cp:lastPrinted>
  <dcterms:created xsi:type="dcterms:W3CDTF">2018-03-27T06:03:00Z</dcterms:created>
  <dcterms:modified xsi:type="dcterms:W3CDTF">2026-02-02T06:35:23Z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