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66"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56935400"/>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284774166"/>
              </p:ext>
            </p:extLst>
          </p:nvPr>
        </p:nvGraphicFramePr>
        <p:xfrm>
          <a:off x="5015347" y="5937336"/>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580794"/>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02 </a:t>
            </a:r>
            <a:r>
              <a:rPr lang="kk-KZ" altLang="ru-RU" sz="1200" b="1" dirty="0">
                <a:latin typeface="Times New Roman" pitchFamily="18" charset="0"/>
                <a:cs typeface="Times New Roman" pitchFamily="18" charset="0"/>
              </a:rPr>
              <a:t>ақпан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0054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03 </a:t>
            </a:r>
            <a:r>
              <a:rPr lang="kk-KZ" sz="1200" b="1" dirty="0" smtClean="0">
                <a:latin typeface="Times New Roman" panose="02020603050405020304" pitchFamily="18" charset="0"/>
                <a:cs typeface="Times New Roman" panose="02020603050405020304" pitchFamily="18" charset="0"/>
              </a:rPr>
              <a:t>ақпанға</a:t>
            </a:r>
          </a:p>
          <a:p>
            <a:pPr algn="ctr">
              <a:spcBef>
                <a:spcPts val="0"/>
              </a:spcBef>
              <a:defRPr/>
            </a:pPr>
            <a:r>
              <a:rPr lang="kk-KZ" altLang="ru-RU" sz="1200" b="1" dirty="0" smtClean="0">
                <a:latin typeface="Times New Roman" pitchFamily="18" charset="0"/>
                <a:cs typeface="Times New Roman" pitchFamily="18" charset="0"/>
              </a:rPr>
              <a:t>02 </a:t>
            </a:r>
            <a:r>
              <a:rPr lang="kk-KZ" altLang="ru-RU" sz="1200" b="1" dirty="0">
                <a:latin typeface="Times New Roman" pitchFamily="18" charset="0"/>
                <a:cs typeface="Times New Roman" pitchFamily="18" charset="0"/>
              </a:rPr>
              <a:t>ақпан </a:t>
            </a:r>
            <a:r>
              <a:rPr lang="ru-RU" altLang="ru-RU" sz="1200" b="1" dirty="0" smtClean="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күндіз </a:t>
            </a:r>
            <a:r>
              <a:rPr lang="kk-KZ" sz="1200" dirty="0">
                <a:solidFill>
                  <a:prstClr val="black"/>
                </a:solidFill>
                <a:latin typeface="Times New Roman" pitchFamily="18" charset="0"/>
                <a:cs typeface="Times New Roman" pitchFamily="18" charset="0"/>
              </a:rPr>
              <a:t>қар.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оңтүстік-шығыстан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4-9 м/с.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11-13°,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0-2°</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күтіледі</a:t>
            </a:r>
            <a:r>
              <a:rPr lang="ru-RU" sz="1200" dirty="0">
                <a:solidFill>
                  <a:prstClr val="black"/>
                </a:solidFill>
                <a:latin typeface="Times New Roman" pitchFamily="18" charset="0"/>
                <a:cs typeface="Times New Roman" pitchFamily="18" charset="0"/>
              </a:rPr>
              <a:t>.</a:t>
            </a: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04</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ақпанға</a:t>
            </a:r>
            <a:endParaRPr lang="ru-RU" altLang="ru-RU" sz="1200" b="1" dirty="0">
              <a:latin typeface="Times New Roman" pitchFamily="18" charset="0"/>
              <a:cs typeface="Times New Roman" pitchFamily="18" charset="0"/>
            </a:endParaRP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03</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04</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Бұлтты, қар. </a:t>
            </a:r>
            <a:r>
              <a:rPr lang="kk-KZ" sz="1200">
                <a:solidFill>
                  <a:prstClr val="black"/>
                </a:solidFill>
                <a:latin typeface="Times New Roman" pitchFamily="18" charset="0"/>
                <a:cs typeface="Times New Roman" pitchFamily="18" charset="0"/>
              </a:rPr>
              <a:t>Жел </a:t>
            </a:r>
            <a:r>
              <a:rPr lang="kk-KZ" sz="120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соғады, күші 4-9 м/с. Ауа температурасы 10-12°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07724066"/>
              </p:ext>
            </p:extLst>
          </p:nvPr>
        </p:nvGraphicFramePr>
        <p:xfrm>
          <a:off x="5044189" y="400808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ШЖШм.б.</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dirty="0" smtClean="0">
                          <a:solidFill>
                            <a:schemeClr val="tx1"/>
                          </a:solidFill>
                          <a:latin typeface="Times New Roman" panose="02020603050405020304" pitchFamily="18" charset="0"/>
                          <a:cs typeface="Times New Roman" panose="02020603050405020304" pitchFamily="18" charset="0"/>
                        </a:rPr>
                        <a:t>асу </a:t>
                      </a:r>
                      <a:r>
                        <a:rPr lang="ru-RU" sz="1000" dirty="0">
                          <a:solidFill>
                            <a:schemeClr val="tx1"/>
                          </a:solidFill>
                          <a:latin typeface="Times New Roman" panose="02020603050405020304" pitchFamily="18" charset="0"/>
                          <a:cs typeface="Times New Roman" panose="02020603050405020304" pitchFamily="18" charset="0"/>
                        </a:rPr>
                        <a:t>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23621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4,724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0,325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2" name="TextBox 13"/>
          <p:cNvSpPr txBox="1"/>
          <p:nvPr/>
        </p:nvSpPr>
        <p:spPr>
          <a:xfrm>
            <a:off x="5044189" y="224155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189" y="315120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14902050"/>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smtClean="0">
                          <a:latin typeface="Times New Roman" panose="02020603050405020304" pitchFamily="18" charset="0"/>
                          <a:cs typeface="Times New Roman" panose="02020603050405020304" pitchFamily="18" charset="0"/>
                        </a:rPr>
                        <a:t>208-662,</a:t>
                      </a:r>
                      <a:r>
                        <a:rPr lang="kk-KZ" sz="800" baseline="0" smtClean="0">
                          <a:latin typeface="Times New Roman" panose="02020603050405020304" pitchFamily="18" charset="0"/>
                          <a:cs typeface="Times New Roman" panose="02020603050405020304" pitchFamily="18" charset="0"/>
                        </a:rPr>
                        <a:t>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20146</TotalTime>
  <Words>550</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3947</cp:revision>
  <cp:lastPrinted>2021-07-01T03:56:27Z</cp:lastPrinted>
  <dcterms:created xsi:type="dcterms:W3CDTF">2018-03-27T06:03:00Z</dcterms:created>
  <dcterms:modified xsi:type="dcterms:W3CDTF">2026-02-02T08:03:38Z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