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69305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328361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14588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2.918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err="1">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ru-KZ" sz="1100" dirty="0">
                <a:latin typeface="Times New Roman" panose="02020603050405020304" pitchFamily="18" charset="0"/>
                <a:cs typeface="Times New Roman" panose="02020603050405020304" pitchFamily="18" charset="0"/>
              </a:rPr>
              <a:t>3</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8</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a:t>
            </a:r>
            <a:r>
              <a:rPr lang="ru-KZ"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19</a:t>
            </a:r>
            <a:r>
              <a:rPr lang="kk-KZ" sz="1100" dirty="0">
                <a:latin typeface="Times New Roman" panose="02020603050405020304" pitchFamily="18" charset="0"/>
                <a:cs typeface="Times New Roman" panose="02020603050405020304" pitchFamily="18" charset="0"/>
              </a:rPr>
              <a:t>, күндіз 1</a:t>
            </a:r>
            <a:r>
              <a:rPr lang="ru-KZ" sz="1100" dirty="0">
                <a:latin typeface="Times New Roman" panose="02020603050405020304" pitchFamily="18" charset="0"/>
                <a:cs typeface="Times New Roman" panose="02020603050405020304" pitchFamily="18" charset="0"/>
              </a:rPr>
              <a:t>3</a:t>
            </a:r>
            <a:r>
              <a:rPr lang="kk-KZ" sz="1100" dirty="0">
                <a:latin typeface="Times New Roman" panose="02020603050405020304" pitchFamily="18" charset="0"/>
                <a:cs typeface="Times New Roman" panose="02020603050405020304" pitchFamily="18" charset="0"/>
              </a:rPr>
              <a:t>-1</a:t>
            </a:r>
            <a:r>
              <a:rPr lang="ru-KZ"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04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04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Ш</a:t>
            </a:r>
            <a:r>
              <a:rPr lang="kk-KZ" sz="1100" dirty="0">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1</a:t>
            </a:r>
            <a:r>
              <a:rPr lang="ru-KZ" sz="1100" dirty="0">
                <a:latin typeface="Times New Roman" panose="02020603050405020304" pitchFamily="18" charset="0"/>
                <a:cs typeface="Times New Roman" panose="02020603050405020304" pitchFamily="18" charset="0"/>
              </a:rPr>
              <a:t>9</a:t>
            </a:r>
            <a:r>
              <a:rPr lang="kk-KZ" sz="1100" dirty="0">
                <a:latin typeface="Times New Roman" panose="02020603050405020304" pitchFamily="18" charset="0"/>
                <a:cs typeface="Times New Roman" panose="02020603050405020304" pitchFamily="18" charset="0"/>
              </a:rPr>
              <a:t>-2</a:t>
            </a:r>
            <a:r>
              <a:rPr lang="ru-KZ" sz="1100">
                <a:latin typeface="Times New Roman" panose="02020603050405020304" pitchFamily="18" charset="0"/>
                <a:cs typeface="Times New Roman" panose="02020603050405020304" pitchFamily="18" charset="0"/>
              </a:rPr>
              <a:t>1</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Седелёва Н</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50965</TotalTime>
  <Words>612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7319</cp:revision>
  <cp:lastPrinted>2025-07-15T07:11:11Z</cp:lastPrinted>
  <dcterms:created xsi:type="dcterms:W3CDTF">2018-03-27T06:03:00Z</dcterms:created>
  <dcterms:modified xsi:type="dcterms:W3CDTF">2026-02-02T07:30:36Z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