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52969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77547"/>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03 ақпанға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03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бұлтты, түнде жауын-шашын </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жаңбыр, қар</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көктайғақ. </a:t>
            </a:r>
            <a:r>
              <a:rPr lang="kk-KZ" sz="1200" dirty="0" smtClean="0">
                <a:latin typeface="Times New Roman" panose="02020603050405020304" pitchFamily="18" charset="0"/>
                <a:cs typeface="Times New Roman" panose="02020603050405020304" pitchFamily="18" charset="0"/>
              </a:rPr>
              <a:t>Кей </a:t>
            </a:r>
            <a:r>
              <a:rPr lang="kk-KZ" sz="1200" smtClean="0">
                <a:latin typeface="Times New Roman" panose="02020603050405020304" pitchFamily="18" charset="0"/>
                <a:cs typeface="Times New Roman" panose="02020603050405020304" pitchFamily="18" charset="0"/>
              </a:rPr>
              <a:t>уақытта </a:t>
            </a:r>
            <a:r>
              <a:rPr lang="kk-KZ" sz="1200" smtClean="0">
                <a:latin typeface="Times New Roman" panose="02020603050405020304" pitchFamily="18" charset="0"/>
                <a:cs typeface="Times New Roman" panose="02020603050405020304" pitchFamily="18" charset="0"/>
              </a:rPr>
              <a:t>тұман. </a:t>
            </a:r>
            <a:r>
              <a:rPr lang="kk-KZ" sz="1200" dirty="0" smtClean="0">
                <a:latin typeface="Times New Roman" panose="02020603050405020304" pitchFamily="18" charset="0"/>
                <a:cs typeface="Times New Roman" panose="02020603050405020304" pitchFamily="18" charset="0"/>
              </a:rPr>
              <a:t>Жел солтүстік-шығыстан 4-9 м/с.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0-2, күндіз 3-5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Кей уақытта тұман. Жел шығыстан, оңтүстік-шығыстан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1-3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28182157"/>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1033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0.207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82728109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baseline="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17062</TotalTime>
  <Words>552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4096</cp:revision>
  <cp:lastPrinted>2021-07-01T07:38:07Z</cp:lastPrinted>
  <dcterms:created xsi:type="dcterms:W3CDTF">2018-03-27T06:03:00Z</dcterms:created>
  <dcterms:modified xsi:type="dcterms:W3CDTF">2026-02-02T07:06:52Z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