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982568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785597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03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түнде қар, бұрқасын, күндіз  </a:t>
            </a:r>
            <a:r>
              <a:rPr lang="kk-KZ" sz="1100" dirty="0" smtClean="0">
                <a:latin typeface="Times New Roman" pitchFamily="18" charset="0"/>
                <a:cs typeface="Times New Roman" pitchFamily="18" charset="0"/>
              </a:rPr>
              <a:t>жауын-шашын </a:t>
            </a:r>
            <a:r>
              <a:rPr lang="kk-KZ" sz="1100" dirty="0">
                <a:latin typeface="Times New Roman" pitchFamily="18" charset="0"/>
                <a:cs typeface="Times New Roman" pitchFamily="18" charset="0"/>
              </a:rPr>
              <a:t>(жаңбыр, қар</a:t>
            </a:r>
            <a:r>
              <a:rPr lang="kk-KZ" sz="1100" dirty="0" smtClean="0">
                <a:latin typeface="Times New Roman" pitchFamily="18" charset="0"/>
                <a:cs typeface="Times New Roman" pitchFamily="18" charset="0"/>
              </a:rPr>
              <a:t>), бұрқасын. </a:t>
            </a:r>
            <a:r>
              <a:rPr lang="kk-KZ" sz="1100" dirty="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солтүстік-батысқа ауысып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түнде 14-16, күндіз </a:t>
            </a:r>
            <a:r>
              <a:rPr lang="kk-KZ"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-5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p>
          <a:p>
            <a:pPr lvl="0" indent="14400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a:t>
            </a:r>
            <a:r>
              <a:rPr lang="kk-KZ" sz="1100" b="1" dirty="0">
                <a:solidFill>
                  <a:srgbClr val="000000"/>
                </a:solidFill>
                <a:latin typeface="Times New Roman" pitchFamily="18" charset="0"/>
                <a:cs typeface="Times New Roman" pitchFamily="18" charset="0"/>
                <a:sym typeface="+mn-ea"/>
              </a:rPr>
              <a:t>4</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м/с</a:t>
            </a:r>
            <a:r>
              <a:rPr lang="kk-KZ" sz="1100" dirty="0" smtClean="0">
                <a:latin typeface="Times New Roman" pitchFamily="18" charset="0"/>
                <a:cs typeface="Times New Roman" pitchFamily="18" charset="0"/>
              </a:rPr>
              <a:t>.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a:t>
            </a:r>
            <a:r>
              <a:rPr lang="kk-KZ" sz="1100" b="1" dirty="0">
                <a:solidFill>
                  <a:srgbClr val="000000"/>
                </a:solidFill>
                <a:latin typeface="Times New Roman" panose="02020603050405020304" pitchFamily="18" charset="0"/>
                <a:cs typeface="Times New Roman" panose="02020603050405020304" pitchFamily="18" charset="0"/>
                <a:sym typeface="+mn-ea"/>
              </a:rPr>
              <a:t>4</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38248</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7205</cp:revision>
  <cp:lastPrinted>2021-07-01T03:56:27Z</cp:lastPrinted>
  <dcterms:created xsi:type="dcterms:W3CDTF">2018-03-27T06:03:00Z</dcterms:created>
  <dcterms:modified xsi:type="dcterms:W3CDTF">2026-02-02T06:02:42Z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