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566791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02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түнде және таңертең қар, жаяу бұрқасын, көктайғақ. Тұман. Солтүстік-шығыстан жел соғады, күші 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аздаған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оңтүстіктен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749813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27254</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5171</cp:revision>
  <cp:lastPrinted>2021-07-01T07:38:07Z</cp:lastPrinted>
  <dcterms:created xsi:type="dcterms:W3CDTF">2018-03-27T06:03:00Z</dcterms:created>
  <dcterms:modified xsi:type="dcterms:W3CDTF">2026-02-02T08:01:18Z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