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868293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февраля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3-8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064789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м.р.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4,684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71196" y="236856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3681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793381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20677</TotalTime>
  <Words>581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3967</cp:revision>
  <cp:lastPrinted>2021-10-14T11:15:53Z</cp:lastPrinted>
  <dcterms:created xsi:type="dcterms:W3CDTF">2018-03-27T06:03:00Z</dcterms:created>
  <dcterms:modified xsi:type="dcterms:W3CDTF">2026-02-03T07:51:47Z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