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>
        <p:scale>
          <a:sx n="100" d="100"/>
          <a:sy n="100" d="100"/>
        </p:scale>
        <p:origin x="-2395" y="-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684434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1" y="194579"/>
            <a:ext cx="4395581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осадков. Ветер северо-восточный с переходом на юго-восточный 5-10 м/с. Температура воздуха ночью 26-28, днем 17-19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17-19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573743"/>
              </p:ext>
            </p:extLst>
          </p:nvPr>
        </p:nvGraphicFramePr>
        <p:xfrm>
          <a:off x="5133632" y="3727078"/>
          <a:ext cx="4415373" cy="227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февраля, ночью 05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54901</TotalTime>
  <Words>663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7688</cp:revision>
  <cp:lastPrinted>2025-08-12T06:13:34Z</cp:lastPrinted>
  <dcterms:created xsi:type="dcterms:W3CDTF">2018-03-27T06:03:00Z</dcterms:created>
  <dcterms:modified xsi:type="dcterms:W3CDTF">2026-02-03T06:51:48Z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