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432233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464934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ночью снег, низовая метель. Туман, гололед. Ветер северо-западный, северный 9-14 м/с. Температура воздуха ночью и днем 16-18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36946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6583</cp:revision>
  <cp:lastPrinted>2021-07-01T03:56:27Z</cp:lastPrinted>
  <dcterms:created xsi:type="dcterms:W3CDTF">2018-03-27T06:03:00Z</dcterms:created>
  <dcterms:modified xsi:type="dcterms:W3CDTF">2026-02-03T06:40:30Z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