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6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11079256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03 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04 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снег. Ветер западный, северо-западный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16-18°,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04 февраля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05 февраля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-восточный 3-8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20-22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7890540"/>
              </p:ext>
            </p:extLst>
          </p:nvPr>
        </p:nvGraphicFramePr>
        <p:xfrm>
          <a:off x="5044478" y="423526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превышения </a:t>
                      </a:r>
                      <a:r>
                        <a:rPr lang="ru-RU" sz="1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17184" y="224520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25559" y="325932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072382315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20813</TotalTime>
  <Words>596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3997</cp:revision>
  <cp:lastPrinted>2021-07-01T03:56:27Z</cp:lastPrinted>
  <dcterms:created xsi:type="dcterms:W3CDTF">2018-03-27T06:03:00Z</dcterms:created>
  <dcterms:modified xsi:type="dcterms:W3CDTF">2026-02-03T07:42:30Z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