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006437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3940" y="2505858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46179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осадки (дождь, снег), гололед. Днем низовая метель. Ветер северный 9-14, днем порывы 15-20 м/с. Температура воздуха ночью и днем 1 мороза-1 тепла, днем с дальнейшим понижением.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188" y="3581741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29056</TotalTime>
  <Words>600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4131</cp:revision>
  <cp:lastPrinted>2021-10-15T03:50:29Z</cp:lastPrinted>
  <dcterms:created xsi:type="dcterms:W3CDTF">2018-03-27T06:03:00Z</dcterms:created>
  <dcterms:modified xsi:type="dcterms:W3CDTF">2026-02-03T07:03:25Z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