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55543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20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юго-восточный 9-14 м/с. Температура воздуха ночью 18-20, днем 4-6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небольшой снег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южных направлений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9-14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5-7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i="1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223542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26630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4111</cp:revision>
  <cp:lastPrinted>2021-07-01T03:56:27Z</cp:lastPrinted>
  <dcterms:created xsi:type="dcterms:W3CDTF">2018-03-27T06:03:00Z</dcterms:created>
  <dcterms:modified xsi:type="dcterms:W3CDTF">2026-02-03T06:22:41Z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