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04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осадк</a:t>
            </a:r>
            <a:r>
              <a:rPr lang="ru-RU" sz="1100" dirty="0" smtClean="0">
                <a:solidFill>
                  <a:schemeClr val="tx1"/>
                </a:solidFill>
              </a:rPr>
              <a:t>и (дождь, снег), туман, на дорогах гололедица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с переходом на 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 мороза-1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6904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28246</TotalTime>
  <Words>807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6836</cp:revision>
  <cp:lastPrinted>2021-07-01T09:11:30Z</cp:lastPrinted>
  <dcterms:created xsi:type="dcterms:W3CDTF">2018-03-27T06:03:00Z</dcterms:created>
  <dcterms:modified xsi:type="dcterms:W3CDTF">2026-02-03T05:49:56Z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