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6908157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февраля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юго-восточный, южный 3-8 м/с. Температура воздуха ночью 14-16, днем 3-5 мороза.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 южный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0316326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25545</TotalTime>
  <Words>606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5100</cp:revision>
  <cp:lastPrinted>2021-07-01T03:56:27Z</cp:lastPrinted>
  <dcterms:created xsi:type="dcterms:W3CDTF">2018-03-27T06:03:00Z</dcterms:created>
  <dcterms:modified xsi:type="dcterms:W3CDTF">2026-02-03T08:51:29Z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