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6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2875554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03 февраля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февраля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Ветер юго-западный, западный 4-9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11-13°,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3-8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5110042"/>
              </p:ext>
            </p:extLst>
          </p:nvPr>
        </p:nvGraphicFramePr>
        <p:xfrm>
          <a:off x="5044348" y="3817823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 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0,585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562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1,405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64140" y="2138081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50396" y="3086586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963073906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ab_vko@meteo.kz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26197</TotalTime>
  <Words>679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4436</cp:revision>
  <cp:lastPrinted>2021-10-18T15:52:53Z</cp:lastPrinted>
  <dcterms:created xsi:type="dcterms:W3CDTF">2018-03-27T06:03:00Z</dcterms:created>
  <dcterms:modified xsi:type="dcterms:W3CDTF">2026-02-03T07:38:00Z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