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211454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февраля 2026 г. по 20 ч. 04 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осадки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преимущественно снег), низовая 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снег), низовая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900990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33016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5418</cp:revision>
  <cp:lastPrinted>2025-12-12T07:56:19Z</cp:lastPrinted>
  <dcterms:created xsi:type="dcterms:W3CDTF">2018-03-27T06:03:00Z</dcterms:created>
  <dcterms:modified xsi:type="dcterms:W3CDTF">2026-02-03T06:52:22Z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