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189420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03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ақпанға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Түнде және таңертең тұман. Оңтүстік-шығыстан, оңтүстіктен жел соғады, күші 3-8 м/с. Ауа температурасы түнде 14-16, күндіз 3-5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05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 05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93275" y="243158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60586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25378</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5079</cp:revision>
  <cp:lastPrinted>2021-07-01T03:56:27Z</cp:lastPrinted>
  <dcterms:created xsi:type="dcterms:W3CDTF">2018-03-27T06:03:00Z</dcterms:created>
  <dcterms:modified xsi:type="dcterms:W3CDTF">2026-02-03T09:04:01Z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