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5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67814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80653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1143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132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0,073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04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 түнде қар, </a:t>
            </a:r>
            <a:r>
              <a:rPr lang="kk-KZ" sz="1100" dirty="0" smtClean="0">
                <a:latin typeface="Times New Roman" pitchFamily="18" charset="0"/>
                <a:cs typeface="Times New Roman" pitchFamily="18" charset="0"/>
              </a:rPr>
              <a:t>жаяу бұрқасын. </a:t>
            </a:r>
            <a:r>
              <a:rPr lang="kk-KZ" sz="1100" dirty="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солтүстіктен соғады</a:t>
            </a:r>
            <a:r>
              <a:rPr lang="kk-KZ" sz="1100" dirty="0">
                <a:latin typeface="Times New Roman" pitchFamily="18" charset="0"/>
                <a:cs typeface="Times New Roman" pitchFamily="18" charset="0"/>
              </a:rPr>
              <a:t>, күші 9-14 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күндіз </a:t>
            </a:r>
            <a:r>
              <a:rPr lang="kk-KZ" sz="1100" dirty="0" smtClean="0">
                <a:latin typeface="Times New Roman" pitchFamily="18" charset="0"/>
                <a:cs typeface="Times New Roman" pitchFamily="18" charset="0"/>
              </a:rPr>
              <a:t>16</a:t>
            </a:r>
            <a:r>
              <a:rPr lang="kk-KZ" sz="1100" dirty="0" smtClean="0">
                <a:latin typeface="Times New Roman" pitchFamily="18" charset="0"/>
                <a:cs typeface="Times New Roman" pitchFamily="18" charset="0"/>
              </a:rPr>
              <a:t>-18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p>
          <a:p>
            <a:pPr lvl="0" indent="14400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a:t>
            </a:r>
            <a:r>
              <a:rPr lang="kk-KZ" sz="1100" b="1" dirty="0">
                <a:solidFill>
                  <a:srgbClr val="000000"/>
                </a:solidFill>
                <a:latin typeface="Times New Roman" pitchFamily="18" charset="0"/>
                <a:cs typeface="Times New Roman" pitchFamily="18" charset="0"/>
                <a:sym typeface="+mn-ea"/>
              </a:rPr>
              <a:t>5</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Жел солтүстік-батыстан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a:t>
            </a:r>
            <a:r>
              <a:rPr lang="kk-KZ" sz="1100" b="1" dirty="0">
                <a:solidFill>
                  <a:srgbClr val="000000"/>
                </a:solidFill>
                <a:latin typeface="Times New Roman" panose="02020603050405020304" pitchFamily="18" charset="0"/>
                <a:cs typeface="Times New Roman" panose="02020603050405020304" pitchFamily="18" charset="0"/>
                <a:sym typeface="+mn-ea"/>
              </a:rPr>
              <a:t>5</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38380</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7212</cp:revision>
  <cp:lastPrinted>2021-07-01T03:56:27Z</cp:lastPrinted>
  <dcterms:created xsi:type="dcterms:W3CDTF">2018-03-27T06:03:00Z</dcterms:created>
  <dcterms:modified xsi:type="dcterms:W3CDTF">2026-02-03T06:40:23Z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