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25331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03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04</a:t>
            </a:r>
            <a:r>
              <a:rPr lang="kk-KZ"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4-9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04</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05</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053002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49" y="2213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49" y="315962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262996241"/>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23488</TotalTime>
  <Words>632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4331</cp:revision>
  <cp:lastPrinted>2021-07-01T03:56:27Z</cp:lastPrinted>
  <dcterms:created xsi:type="dcterms:W3CDTF">2018-03-27T06:03:00Z</dcterms:created>
  <dcterms:modified xsi:type="dcterms:W3CDTF">2026-02-03T07:37:57Z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