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2890595"/>
              </p:ext>
            </p:extLst>
          </p:nvPr>
        </p:nvGraphicFramePr>
        <p:xfrm>
          <a:off x="193534" y="244978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6404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0656" y="296056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3689837"/>
              </p:ext>
            </p:extLst>
          </p:nvPr>
        </p:nvGraphicFramePr>
        <p:xfrm>
          <a:off x="5072359" y="5150745"/>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380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2073" y="4442077"/>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(жаңбыр, қар), көктайғақ. Күндіз жаяу бұрқасын. </a:t>
            </a:r>
            <a:r>
              <a:rPr lang="kk-KZ" sz="1100" dirty="0" smtClean="0">
                <a:solidFill>
                  <a:prstClr val="black"/>
                </a:solidFill>
                <a:latin typeface="Times New Roman" pitchFamily="18" charset="0"/>
                <a:cs typeface="Times New Roman" pitchFamily="18" charset="0"/>
              </a:rPr>
              <a:t>Жел 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 </a:t>
            </a:r>
            <a:r>
              <a:rPr lang="kk-KZ" sz="1100" smtClean="0">
                <a:solidFill>
                  <a:prstClr val="black"/>
                </a:solidFill>
                <a:latin typeface="Times New Roman" pitchFamily="18" charset="0"/>
                <a:cs typeface="Times New Roman" pitchFamily="18" charset="0"/>
              </a:rPr>
              <a:t>аяз-1 жылы, күндіз одан әрі төмендейді.</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15-20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аяз</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92533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31267</TotalTime>
  <Words>592</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4184</cp:revision>
  <cp:lastPrinted>2021-07-01T07:38:07Z</cp:lastPrinted>
  <dcterms:created xsi:type="dcterms:W3CDTF">2018-03-27T06:03:00Z</dcterms:created>
  <dcterms:modified xsi:type="dcterms:W3CDTF">2026-02-03T07:03:23Z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