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869217513"/>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№34</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03 ақпанға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383546534"/>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04 ақпанға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03 ақпанннан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04 ақпанға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Оңтүстік-шығыстан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2-4,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15-17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05</a:t>
            </a:r>
            <a:r>
              <a:rPr lang="ru-RU" altLang="ru-RU" sz="1200" b="1" dirty="0" smtClean="0">
                <a:latin typeface="Times New Roman" pitchFamily="18" charset="0"/>
                <a:cs typeface="Times New Roman" pitchFamily="18" charset="0"/>
              </a:rPr>
              <a:t> а</a:t>
            </a:r>
            <a:r>
              <a:rPr lang="kk-KZ" altLang="ru-RU" sz="1200" b="1" dirty="0" smtClean="0">
                <a:latin typeface="Times New Roman" pitchFamily="18" charset="0"/>
                <a:cs typeface="Times New Roman" pitchFamily="18" charset="0"/>
              </a:rPr>
              <a:t>қпанға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2026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ru-RU" altLang="ru-RU" sz="1200" b="1" dirty="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ақпаннан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05 ақпанға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3-8 м/с. Ауа температурасы  </a:t>
            </a:r>
            <a:r>
              <a:rPr lang="kk-KZ" sz="1100" dirty="0" smtClean="0">
                <a:latin typeface="Times New Roman" pitchFamily="18" charset="0"/>
                <a:cs typeface="Times New Roman" pitchFamily="18" charset="0"/>
              </a:rPr>
              <a:t>4-6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./Әмірова </a:t>
            </a:r>
            <a:r>
              <a:rPr lang="ru-RU" sz="1200" b="1" i="1" dirty="0" smtClean="0">
                <a:latin typeface="Times New Roman" panose="02020603050405020304" pitchFamily="18" charset="0"/>
                <a:cs typeface="Times New Roman" panose="02020603050405020304" pitchFamily="18" charset="0"/>
              </a:rPr>
              <a:t>Д.Қ.</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14229</TotalTime>
  <Words>571</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4010</cp:revision>
  <cp:lastPrinted>2021-07-01T03:56:27Z</cp:lastPrinted>
  <dcterms:created xsi:type="dcterms:W3CDTF">2018-03-27T06:03:00Z</dcterms:created>
  <dcterms:modified xsi:type="dcterms:W3CDTF">2026-02-03T06:49:26Z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