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16030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703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05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04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05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жауын-шашын (жаңбыр, қар) жауады, көктайғақ, жаяу бұрқасын күтіледі. Оңтүстіктен </a:t>
            </a:r>
            <a:r>
              <a:rPr lang="ru-RU" sz="1200" dirty="0" err="1">
                <a:solidFill>
                  <a:prstClr val="black"/>
                </a:solidFill>
                <a:latin typeface="Times New Roman" panose="02020603050405020304" pitchFamily="18" charset="0"/>
                <a:cs typeface="Times New Roman" pitchFamily="18" charset="0"/>
              </a:rPr>
              <a:t>соғатын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солтүстік-батысқа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ауысады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м/с. А</a:t>
            </a:r>
            <a:r>
              <a:rPr lang="kk-KZ" sz="1200" dirty="0">
                <a:solidFill>
                  <a:prstClr val="black"/>
                </a:solidFill>
                <a:latin typeface="Times New Roman" panose="02020603050405020304" pitchFamily="18" charset="0"/>
                <a:cs typeface="Times New Roman" pitchFamily="18" charset="0"/>
              </a:rPr>
              <a:t>уа температурасы түнде 6-8, күндіз 1 аяз-1 жылы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05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06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жаяу бұрқасын күтіледі. Солтүстік-батыстан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17-19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165724793"/>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21074</TotalTime>
  <Words>598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4032</cp:revision>
  <cp:lastPrinted>2021-07-01T07:38:07Z</cp:lastPrinted>
  <dcterms:created xsi:type="dcterms:W3CDTF">2018-03-27T06:03:00Z</dcterms:created>
  <dcterms:modified xsi:type="dcterms:W3CDTF">2026-02-04T05:56:47Z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