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78328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ақпанға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a:t>
            </a:r>
            <a:r>
              <a:rPr lang="kk-KZ" altLang="ru-RU" sz="1200" dirty="0" smtClean="0">
                <a:latin typeface="Times New Roman" panose="02020603050405020304" pitchFamily="18" charset="0"/>
                <a:cs typeface="Times New Roman" panose="02020603050405020304" pitchFamily="18" charset="0"/>
              </a:rPr>
              <a:t>. Оңтүстік-шығыстан</a:t>
            </a:r>
            <a:r>
              <a:rPr lang="kk-KZ" altLang="ru-RU" sz="1200" dirty="0">
                <a:latin typeface="Times New Roman" panose="02020603050405020304" pitchFamily="18" charset="0"/>
                <a:cs typeface="Times New Roman" panose="02020603050405020304" pitchFamily="18" charset="0"/>
              </a:rPr>
              <a:t>, оңтүстіктен жел соғады, күші 8–13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8–10 градус аяз, күндіз 0–2 градус жылы</a:t>
            </a:r>
            <a:r>
              <a:rPr lang="kk-KZ" altLang="ru-RU" sz="1200" dirty="0" smtClean="0">
                <a:latin typeface="Times New Roman" panose="02020603050405020304" pitchFamily="18" charset="0"/>
                <a:cs typeface="Times New Roman" panose="02020603050405020304" pitchFamily="18" charset="0"/>
              </a:rPr>
              <a:t>. </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06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a:t>
            </a:r>
            <a:r>
              <a:rPr lang="kk-KZ" sz="1150" b="1" dirty="0" smtClean="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7463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25388</TotalTime>
  <Words>579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5079</cp:revision>
  <cp:lastPrinted>2021-07-01T03:56:27Z</cp:lastPrinted>
  <dcterms:created xsi:type="dcterms:W3CDTF">2018-03-27T06:03:00Z</dcterms:created>
  <dcterms:modified xsi:type="dcterms:W3CDTF">2026-02-04T08:05:53Z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