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50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63612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065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1301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0,034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05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p>
          <a:p>
            <a:pPr lvl="0" indent="14400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a:t>
            </a:r>
            <a:r>
              <a:rPr lang="kk-K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7-12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38381</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7213</cp:revision>
  <cp:lastPrinted>2021-07-01T03:56:27Z</cp:lastPrinted>
  <dcterms:created xsi:type="dcterms:W3CDTF">2018-03-27T06:03:00Z</dcterms:created>
  <dcterms:modified xsi:type="dcterms:W3CDTF">2026-02-04T06:17:48Z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