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267310"/>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a:t>
            </a:r>
            <a:r>
              <a:rPr 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sym typeface="+mn-ea"/>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06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05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бұлтты, жауын-шашынсыз. Солтүстік-батыстан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1-6</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23-25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08305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0.971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a:t>
            </a:r>
            <a:r>
              <a:rPr lang="ru-RU" sz="1200" dirty="0" err="1" smtClean="0">
                <a:solidFill>
                  <a:schemeClr val="tx1"/>
                </a:solidFill>
                <a:latin typeface="Times New Roman" panose="02020603050405020304" pitchFamily="18" charset="0"/>
                <a:cs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41099</TotalTime>
  <Words>520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6521</cp:revision>
  <cp:lastPrinted>2021-07-01T07:38:07Z</cp:lastPrinted>
  <dcterms:created xsi:type="dcterms:W3CDTF">2018-03-27T06:03:00Z</dcterms:created>
  <dcterms:modified xsi:type="dcterms:W3CDTF">2026-02-04T06:40:09Z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