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05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04</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05</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itchFamily="18" charset="0"/>
                <a:cs typeface="Times New Roman" pitchFamily="18" charset="0"/>
              </a:rPr>
              <a:t>Шы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06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05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06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Шы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0-5 м/с. Ауа температурасы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04</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232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5231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1,046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0,041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0,225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22093</TotalTime>
  <Words>545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5618</cp:revision>
  <cp:lastPrinted>2021-07-01T03:56:27Z</cp:lastPrinted>
  <dcterms:created xsi:type="dcterms:W3CDTF">2018-03-27T06:03:00Z</dcterms:created>
  <dcterms:modified xsi:type="dcterms:W3CDTF">2026-02-04T07:30:15Z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