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760400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04</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977941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187301"/>
            <a:ext cx="4320480"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04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a:t>
            </a:r>
            <a:r>
              <a:rPr lang="ru-RU" sz="1100" dirty="0">
                <a:latin typeface="Times New Roman" panose="02020603050405020304" pitchFamily="18" charset="0"/>
                <a:cs typeface="Times New Roman" panose="02020603050405020304" pitchFamily="18" charset="0"/>
              </a:rPr>
              <a:t>Оңтүстік-</a:t>
            </a:r>
            <a:r>
              <a:rPr lang="kk-KZ" sz="1100" dirty="0">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20-22, күндіз 5-7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06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05</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06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algn="just"/>
            <a:r>
              <a:rPr lang="kk-KZ" sz="1100" dirty="0">
                <a:latin typeface="Times New Roman" panose="02020603050405020304" pitchFamily="18" charset="0"/>
                <a:cs typeface="Times New Roman" panose="02020603050405020304" pitchFamily="18" charset="0"/>
              </a:rPr>
              <a:t>       Бұлтты, жауын-шашын (жаңбыр, қар), жаяу бұрқасын, көктайғақ.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5-7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06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Головченко Е</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51020</TotalTime>
  <Words>613</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7325</cp:revision>
  <cp:lastPrinted>2025-07-15T07:11:11Z</cp:lastPrinted>
  <dcterms:created xsi:type="dcterms:W3CDTF">2018-03-27T06:03:00Z</dcterms:created>
  <dcterms:modified xsi:type="dcterms:W3CDTF">2026-02-04T06:53:33Z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