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96"/>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04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04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65317191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04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05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Бұлтты, жауын-шашын (жаңбыр, қар), көктайғақ, жаяу бұрқасын. Оңтүстік-шығыстан соғатын </a:t>
            </a:r>
            <a:r>
              <a:rPr lang="kk-KZ" sz="1100" smtClean="0">
                <a:latin typeface="Times New Roman" pitchFamily="18" charset="0"/>
                <a:cs typeface="Times New Roman" pitchFamily="18" charset="0"/>
              </a:rPr>
              <a:t>жел солтүстік-батысқа ауысады</a:t>
            </a:r>
            <a:r>
              <a:rPr lang="kk-KZ" sz="1100" dirty="0" smtClean="0">
                <a:latin typeface="Times New Roman" pitchFamily="18" charset="0"/>
                <a:cs typeface="Times New Roman" pitchFamily="18" charset="0"/>
              </a:rPr>
              <a:t>,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 градус </a:t>
            </a:r>
            <a:r>
              <a:rPr lang="kk-KZ" sz="1100" dirty="0">
                <a:latin typeface="Times New Roman" pitchFamily="18" charset="0"/>
                <a:cs typeface="Times New Roman" pitchFamily="18" charset="0"/>
              </a:rPr>
              <a:t>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бұлтты, 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a:t>
            </a:r>
            <a:r>
              <a:rPr lang="ru-RU" sz="1100" dirty="0" smtClean="0">
                <a:solidFill>
                  <a:schemeClr val="tx1"/>
                </a:solidFill>
                <a:latin typeface="Times New Roman" pitchFamily="18" charset="0"/>
                <a:cs typeface="Times New Roman" pitchFamily="18" charset="0"/>
              </a:rPr>
              <a:t>6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17883</TotalTime>
  <Words>559</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7524</cp:revision>
  <cp:lastPrinted>2021-07-01T03:56:27Z</cp:lastPrinted>
  <dcterms:created xsi:type="dcterms:W3CDTF">2018-03-27T06:03:00Z</dcterms:created>
  <dcterms:modified xsi:type="dcterms:W3CDTF">2026-02-04T06:43:45Z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