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3173854"/>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43912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04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Оңтүстік-шығыстан, оңтүстіктен жел соғады, күші 8–13 м/с. Ауа температурасы түнде 8–10 градус аяз, күндіз 0–2 градус жылы. </a:t>
            </a:r>
            <a:endParaRPr lang="kk-KZ" altLang="ru-RU" sz="1150" b="1"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06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аяз</a:t>
            </a:r>
            <a:r>
              <a:rPr lang="ru-RU" sz="1150">
                <a:latin typeface="Times New Roman" panose="02020603050405020304" pitchFamily="18" charset="0"/>
                <a:cs typeface="Times New Roman" panose="02020603050405020304" pitchFamily="18" charset="0"/>
              </a:rPr>
              <a:t>.</a:t>
            </a:r>
          </a:p>
          <a:p>
            <a:pPr algn="just"/>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260833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27262</TotalTime>
  <Words>615</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5172</cp:revision>
  <cp:lastPrinted>2021-07-01T07:38:07Z</cp:lastPrinted>
  <dcterms:created xsi:type="dcterms:W3CDTF">2018-03-27T06:03:00Z</dcterms:created>
  <dcterms:modified xsi:type="dcterms:W3CDTF">2026-02-04T08:05:49Z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