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24736904"/>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smtClean="0">
                <a:solidFill>
                  <a:prstClr val="black"/>
                </a:solidFill>
                <a:latin typeface="Times New Roman" panose="02020603050405020304" pitchFamily="18" charset="0"/>
                <a:cs typeface="Times New Roman" panose="02020603050405020304" pitchFamily="18" charset="0"/>
              </a:rPr>
              <a:t>ақпан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a:solidFill>
                  <a:prstClr val="black"/>
                </a:solidFill>
                <a:latin typeface="Times New Roman" panose="02020603050405020304" pitchFamily="18" charset="0"/>
                <a:cs typeface="Times New Roman" panose="02020603050405020304" pitchFamily="18" charset="0"/>
              </a:rPr>
              <a:t>ақпан 2026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20-дан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smtClean="0">
                <a:solidFill>
                  <a:prstClr val="black"/>
                </a:solidFill>
                <a:latin typeface="Times New Roman" panose="02020603050405020304" pitchFamily="18" charset="0"/>
                <a:cs typeface="Times New Roman" panose="02020603050405020304" pitchFamily="18" charset="0"/>
              </a:rPr>
              <a:t>ақпан 2026 ж. сағ. 20-ға 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Б</a:t>
            </a:r>
            <a:r>
              <a:rPr lang="kk-KZ" sz="1200" kern="900" dirty="0" smtClean="0">
                <a:solidFill>
                  <a:srgbClr val="000000"/>
                </a:solidFill>
                <a:latin typeface="Times New Roman" panose="02020603050405020304" pitchFamily="18" charset="0"/>
                <a:ea typeface="Times New Roman" panose="02020603050405020304" pitchFamily="18" charset="0"/>
              </a:rPr>
              <a:t>ұлтты</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түнде </a:t>
            </a:r>
            <a:r>
              <a:rPr lang="ru-RU" sz="1200" dirty="0" err="1" smtClean="0">
                <a:solidFill>
                  <a:prstClr val="black"/>
                </a:solidFill>
                <a:latin typeface="Times New Roman" panose="02020603050405020304" pitchFamily="18" charset="0"/>
                <a:cs typeface="Times New Roman" panose="02020603050405020304" pitchFamily="18" charset="0"/>
              </a:rPr>
              <a:t>және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таңертен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қар, бұрқасын, көктайғақ. Оң</a:t>
            </a:r>
            <a:r>
              <a:rPr lang="kk-KZ" sz="1200" kern="1400" dirty="0" smtClean="0">
                <a:solidFill>
                  <a:srgbClr val="000000"/>
                </a:solidFill>
                <a:latin typeface="Times New Roman" panose="02020603050405020304" pitchFamily="18" charset="0"/>
                <a:ea typeface="Times New Roman" panose="02020603050405020304" pitchFamily="18" charset="0"/>
              </a:rPr>
              <a:t>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соғатын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солтүстік-батысқа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ауысады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күші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15-20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түнде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r>
              <a:rPr lang="kk-KZ" sz="1100" kern="9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2026 жылғы  </a:t>
            </a:r>
            <a:r>
              <a:rPr lang="kk-KZ" sz="1200" b="1" dirty="0" smtClean="0">
                <a:latin typeface="Times New Roman" panose="02020603050405020304" pitchFamily="18" charset="0"/>
                <a:cs typeface="Times New Roman" panose="02020603050405020304" pitchFamily="18" charset="0"/>
              </a:rPr>
              <a:t>06 </a:t>
            </a:r>
            <a:r>
              <a:rPr lang="kk-KZ" sz="1200" b="1" dirty="0" smtClean="0">
                <a:latin typeface="Times New Roman" panose="02020603050405020304" pitchFamily="18" charset="0"/>
                <a:cs typeface="Times New Roman" panose="02020603050405020304" pitchFamily="18" charset="0"/>
              </a:rPr>
              <a:t>ақпан</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ақпан сағ</a:t>
            </a:r>
            <a:r>
              <a:rPr lang="kk-KZ" sz="1200" b="1" dirty="0" smtClean="0">
                <a:latin typeface="Times New Roman" panose="02020603050405020304" pitchFamily="18" charset="0"/>
                <a:cs typeface="Times New Roman" panose="02020603050405020304" pitchFamily="18" charset="0"/>
              </a:rPr>
              <a:t>. 20-дан бастап </a:t>
            </a:r>
            <a:r>
              <a:rPr lang="kk-KZ" sz="1200" b="1" dirty="0" smtClean="0">
                <a:latin typeface="Times New Roman" panose="02020603050405020304" pitchFamily="18" charset="0"/>
                <a:cs typeface="Times New Roman" panose="02020603050405020304" pitchFamily="18" charset="0"/>
              </a:rPr>
              <a:t>06 </a:t>
            </a:r>
            <a:r>
              <a:rPr lang="kk-KZ" sz="1200" b="1" dirty="0" smtClean="0">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2026 ж.</a:t>
            </a:r>
            <a:r>
              <a:rPr lang="kk-KZ" sz="1200" b="1" dirty="0" smtClean="0">
                <a:latin typeface="Times New Roman" panose="02020603050405020304" pitchFamily="18" charset="0"/>
                <a:cs typeface="Times New Roman" panose="02020603050405020304" pitchFamily="18" charset="0"/>
              </a:rPr>
              <a:t> сағ. 08-ге дейін </a:t>
            </a:r>
            <a:endParaRPr lang="kk-KZ" sz="1200" b="1" dirty="0">
              <a:latin typeface="Times New Roman" panose="02020603050405020304" pitchFamily="18" charset="0"/>
              <a:cs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Бұлтты,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Сол</a:t>
            </a:r>
            <a:r>
              <a:rPr lang="kk-KZ" sz="1200" kern="1400" dirty="0" smtClean="0">
                <a:solidFill>
                  <a:srgbClr val="000000"/>
                </a:solidFill>
                <a:latin typeface="Times New Roman" panose="02020603050405020304" pitchFamily="18" charset="0"/>
                <a:ea typeface="Times New Roman" panose="02020603050405020304" pitchFamily="18" charset="0"/>
              </a:rPr>
              <a:t>түстік-батыстан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күші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түнде </a:t>
            </a:r>
            <a:r>
              <a:rPr lang="ru-RU" sz="1200" dirty="0" smtClean="0">
                <a:solidFill>
                  <a:prstClr val="black"/>
                </a:solidFill>
                <a:latin typeface="Times New Roman" panose="02020603050405020304" pitchFamily="18" charset="0"/>
                <a:cs typeface="Times New Roman" panose="02020603050405020304" pitchFamily="18" charset="0"/>
              </a:rPr>
              <a:t>23-25 </a:t>
            </a:r>
            <a:r>
              <a:rPr lang="ru-RU" sz="1200" dirty="0" smtClean="0">
                <a:solidFill>
                  <a:prstClr val="black"/>
                </a:solidFill>
                <a:latin typeface="Times New Roman" panose="02020603050405020304" pitchFamily="18" charset="0"/>
                <a:cs typeface="Times New Roman" panose="02020603050405020304" pitchFamily="18" charset="0"/>
              </a:rPr>
              <a:t>градус 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35976378"/>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a:solidFill>
                  <a:prstClr val="black"/>
                </a:solidFill>
                <a:latin typeface="Times New Roman" panose="02020603050405020304" pitchFamily="18" charset="0"/>
                <a:cs typeface="Times New Roman" panose="02020603050405020304" pitchFamily="18" charset="0"/>
              </a:rPr>
              <a:t>ақпан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270" y="306406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261931"/>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5, </a:t>
            </a:r>
            <a:r>
              <a:rPr lang="ru-RU" sz="1200" dirty="0">
                <a:solidFill>
                  <a:prstClr val="black"/>
                </a:solidFill>
                <a:latin typeface="Times New Roman" panose="02020603050405020304" pitchFamily="18" charset="0"/>
                <a:cs typeface="Times New Roman" panose="02020603050405020304" pitchFamily="18" charset="0"/>
              </a:rPr>
              <a:t>түнде </a:t>
            </a:r>
            <a:r>
              <a:rPr lang="ru-RU" sz="1200" dirty="0">
                <a:solidFill>
                  <a:prstClr val="black"/>
                </a:solidFill>
                <a:latin typeface="Times New Roman" panose="02020603050405020304" pitchFamily="18" charset="0"/>
                <a:cs typeface="Times New Roman" panose="02020603050405020304" pitchFamily="18" charset="0"/>
              </a:rPr>
              <a:t>6</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2026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Шибарштна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29153</TotalTime>
  <Words>591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5437</cp:revision>
  <cp:lastPrinted>2021-07-01T07:38:07Z</cp:lastPrinted>
  <dcterms:created xsi:type="dcterms:W3CDTF">2018-03-27T06:03:00Z</dcterms:created>
  <dcterms:modified xsi:type="dcterms:W3CDTF">2026-02-04T07:25:17Z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