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4" d="100"/>
          <a:sy n="84" d="100"/>
        </p:scale>
        <p:origin x="84" y="7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6213036"/>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35</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94131219"/>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447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089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075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5</a:t>
            </a:r>
            <a:r>
              <a:rPr lang="kk-KZ" altLang="ru-RU" sz="1100" b="1" dirty="0" smtClean="0">
                <a:latin typeface="Times New Roman" panose="02020603050405020304" pitchFamily="18" charset="0"/>
                <a:cs typeface="Times New Roman" panose="02020603050405020304" pitchFamily="18" charset="0"/>
              </a:rPr>
              <a:t> ақпан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a:solidFill>
                  <a:srgbClr val="000000"/>
                </a:solidFill>
                <a:latin typeface="Times New Roman" panose="02020603050405020304" pitchFamily="18" charset="0"/>
                <a:cs typeface="Times New Roman" panose="02020603050405020304" pitchFamily="18" charset="0"/>
                <a:sym typeface="+mn-ea"/>
              </a:rPr>
              <a:t>9-14, түнде </a:t>
            </a:r>
            <a:r>
              <a:rPr lang="kk-KZ" sz="1100" dirty="0" smtClean="0">
                <a:solidFill>
                  <a:srgbClr val="000000"/>
                </a:solidFill>
                <a:latin typeface="Times New Roman" panose="02020603050405020304" pitchFamily="18" charset="0"/>
                <a:cs typeface="Times New Roman" panose="02020603050405020304" pitchFamily="18" charset="0"/>
                <a:sym typeface="+mn-ea"/>
              </a:rPr>
              <a:t>екпіні 15-20 </a:t>
            </a:r>
            <a:r>
              <a:rPr lang="kk-KZ" sz="1100" dirty="0">
                <a:solidFill>
                  <a:prstClr val="black"/>
                </a:solidFill>
                <a:latin typeface="Times New Roman" pitchFamily="18" charset="0"/>
                <a:cs typeface="Times New Roman" pitchFamily="18" charset="0"/>
              </a:rPr>
              <a:t>м/с. Ауа температурасы түнде </a:t>
            </a:r>
            <a:r>
              <a:rPr lang="kk-KZ" sz="1100" dirty="0">
                <a:solidFill>
                  <a:prstClr val="black"/>
                </a:solidFill>
                <a:latin typeface="Times New Roman" pitchFamily="18" charset="0"/>
                <a:cs typeface="Times New Roman" pitchFamily="18" charset="0"/>
              </a:rPr>
              <a:t>және күндіз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аяз.</a:t>
            </a:r>
            <a:endParaRPr lang="kk-KZ" sz="1100" dirty="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a:t>
            </a:r>
            <a:r>
              <a:rPr lang="kk-KZ" sz="1100" dirty="0" smtClean="0">
                <a:solidFill>
                  <a:prstClr val="black"/>
                </a:solidFill>
                <a:latin typeface="Times New Roman" pitchFamily="18" charset="0"/>
                <a:cs typeface="Times New Roman" pitchFamily="18" charset="0"/>
              </a:rPr>
              <a:t>-10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31266</TotalTime>
  <Words>574</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4186</cp:revision>
  <cp:lastPrinted>2021-07-01T07:38:07Z</cp:lastPrinted>
  <dcterms:created xsi:type="dcterms:W3CDTF">2018-03-27T06:03:00Z</dcterms:created>
  <dcterms:modified xsi:type="dcterms:W3CDTF">2026-02-04T07:24:56Z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