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2662752271"/>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№3</a:t>
                      </a:r>
                      <a:r>
                        <a:rPr lang="en-US" altLang="x-none" sz="1600" b="1" i="1" dirty="0" smtClean="0">
                          <a:solidFill>
                            <a:srgbClr val="002060"/>
                          </a:solidFill>
                          <a:latin typeface="Times New Roman" panose="02020603050405020304" pitchFamily="18" charset="0"/>
                          <a:cs typeface="Times New Roman" panose="02020603050405020304" pitchFamily="18" charset="0"/>
                        </a:rPr>
                        <a:t>6</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5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a:t>
            </a:r>
            <a:r>
              <a:rPr lang="en-US" altLang="ru-RU" sz="1200" b="1" dirty="0">
                <a:latin typeface="Times New Roman" panose="02020603050405020304" pitchFamily="18" charset="0"/>
                <a:cs typeface="Times New Roman" panose="02020603050405020304" pitchFamily="18" charset="0"/>
              </a:rPr>
              <a:t>5</a:t>
            </a:r>
            <a:r>
              <a:rPr lang="kk-KZ" altLang="ru-RU" sz="1200" b="1" dirty="0" smtClean="0">
                <a:latin typeface="Times New Roman" panose="02020603050405020304" pitchFamily="18" charset="0"/>
                <a:cs typeface="Times New Roman" panose="02020603050405020304" pitchFamily="18" charset="0"/>
              </a:rPr>
              <a:t> ақпанға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2955198"/>
              </p:ext>
            </p:extLst>
          </p:nvPr>
        </p:nvGraphicFramePr>
        <p:xfrm>
          <a:off x="5013732" y="4257917"/>
          <a:ext cx="4691064" cy="2065818"/>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166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33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a:t>
                      </a: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a:t>
                      </a: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2</a:t>
                      </a: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0,8</a:t>
                      </a:r>
                      <a:r>
                        <a:rPr lang="en-US"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30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2200602"/>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a:t>
            </a:r>
            <a:r>
              <a:rPr lang="en-US" altLang="ru-RU" sz="1200" b="1" dirty="0">
                <a:latin typeface="Times New Roman" panose="02020603050405020304" pitchFamily="18" charset="0"/>
                <a:cs typeface="Times New Roman" panose="02020603050405020304" pitchFamily="18" charset="0"/>
              </a:rPr>
              <a:t>6</a:t>
            </a:r>
            <a:r>
              <a:rPr lang="kk-KZ" altLang="ru-RU" sz="1200" b="1" dirty="0" smtClean="0">
                <a:latin typeface="Times New Roman" panose="02020603050405020304" pitchFamily="18" charset="0"/>
                <a:cs typeface="Times New Roman" panose="02020603050405020304" pitchFamily="18" charset="0"/>
              </a:rPr>
              <a:t> ақпанға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0</a:t>
            </a:r>
            <a:r>
              <a:rPr lang="en-US" altLang="ru-RU" sz="1200" b="1" dirty="0">
                <a:latin typeface="Times New Roman" pitchFamily="18" charset="0"/>
                <a:cs typeface="Times New Roman" pitchFamily="18" charset="0"/>
              </a:rPr>
              <a:t>6</a:t>
            </a:r>
            <a:r>
              <a:rPr lang="kk-KZ" altLang="ru-RU" sz="1200" b="1" dirty="0" smtClean="0">
                <a:latin typeface="Times New Roman" pitchFamily="18" charset="0"/>
                <a:cs typeface="Times New Roman" pitchFamily="18" charset="0"/>
              </a:rPr>
              <a:t> ақпанннан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a:t>
            </a:r>
            <a:r>
              <a:rPr lang="kk-KZ"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0</a:t>
            </a:r>
            <a:r>
              <a:rPr lang="en-US" altLang="ru-RU" sz="1200" b="1" dirty="0">
                <a:latin typeface="Times New Roman" pitchFamily="18" charset="0"/>
                <a:cs typeface="Times New Roman" pitchFamily="18" charset="0"/>
              </a:rPr>
              <a:t>7</a:t>
            </a:r>
            <a:r>
              <a:rPr lang="kk-KZ" altLang="ru-RU" sz="1200" b="1" dirty="0" smtClean="0">
                <a:latin typeface="Times New Roman" pitchFamily="18" charset="0"/>
                <a:cs typeface="Times New Roman" pitchFamily="18" charset="0"/>
              </a:rPr>
              <a:t> ақпанға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Бұлтты</a:t>
            </a:r>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жауын-шашын, кей уақыттарда қатты жауын-шашын (жаңбыр, қар) жауады. Тұман, көктайғақ, жаяу бұрқасын. Оңтүстік-батыстан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15-20 </a:t>
            </a:r>
            <a:r>
              <a:rPr lang="kk-KZ" sz="1100" dirty="0" smtClean="0">
                <a:latin typeface="Times New Roman" pitchFamily="18" charset="0"/>
                <a:cs typeface="Times New Roman" pitchFamily="18" charset="0"/>
              </a:rPr>
              <a:t>м/с. Ауа температурасы түнде </a:t>
            </a:r>
            <a:r>
              <a:rPr lang="kk-KZ" sz="1100" dirty="0" smtClean="0">
                <a:latin typeface="Times New Roman" pitchFamily="18" charset="0"/>
                <a:cs typeface="Times New Roman" pitchFamily="18" charset="0"/>
              </a:rPr>
              <a:t>және күндіз 2-4 </a:t>
            </a:r>
            <a:r>
              <a:rPr lang="kk-KZ" sz="1100" dirty="0" smtClean="0">
                <a:latin typeface="Times New Roman" pitchFamily="18" charset="0"/>
                <a:cs typeface="Times New Roman" pitchFamily="18" charset="0"/>
              </a:rPr>
              <a:t>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0</a:t>
            </a:r>
            <a:r>
              <a:rPr lang="en-US" altLang="ru-RU" sz="1200" b="1" dirty="0">
                <a:latin typeface="Times New Roman" pitchFamily="18" charset="0"/>
                <a:cs typeface="Times New Roman" pitchFamily="18" charset="0"/>
              </a:rPr>
              <a:t>7</a:t>
            </a:r>
            <a:r>
              <a:rPr lang="ru-RU" altLang="ru-RU" sz="1200" b="1" dirty="0" smtClean="0">
                <a:latin typeface="Times New Roman" pitchFamily="18" charset="0"/>
                <a:cs typeface="Times New Roman" pitchFamily="18" charset="0"/>
              </a:rPr>
              <a:t> а</a:t>
            </a:r>
            <a:r>
              <a:rPr lang="kk-KZ" altLang="ru-RU" sz="1200" b="1" dirty="0" smtClean="0">
                <a:latin typeface="Times New Roman" pitchFamily="18" charset="0"/>
                <a:cs typeface="Times New Roman" pitchFamily="18" charset="0"/>
              </a:rPr>
              <a:t>қпанға</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2026 ж. 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0</a:t>
            </a:r>
            <a:r>
              <a:rPr lang="en-US" altLang="ru-RU" sz="1200" b="1" dirty="0">
                <a:latin typeface="Times New Roman" pitchFamily="18" charset="0"/>
                <a:cs typeface="Times New Roman" pitchFamily="18" charset="0"/>
              </a:rPr>
              <a:t>6</a:t>
            </a:r>
            <a:r>
              <a:rPr lang="kk-KZ" altLang="ru-RU" sz="1200" b="1" dirty="0" smtClean="0">
                <a:latin typeface="Times New Roman" pitchFamily="18" charset="0"/>
                <a:cs typeface="Times New Roman" pitchFamily="18" charset="0"/>
              </a:rPr>
              <a:t> ақпаннан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0</a:t>
            </a:r>
            <a:r>
              <a:rPr lang="en-US" altLang="ru-RU" sz="1200" b="1" dirty="0">
                <a:latin typeface="Times New Roman" pitchFamily="18" charset="0"/>
                <a:cs typeface="Times New Roman" pitchFamily="18" charset="0"/>
              </a:rPr>
              <a:t>7</a:t>
            </a:r>
            <a:r>
              <a:rPr lang="kk-KZ" altLang="ru-RU" sz="1200" b="1" dirty="0" smtClean="0">
                <a:latin typeface="Times New Roman" pitchFamily="18" charset="0"/>
                <a:cs typeface="Times New Roman" pitchFamily="18" charset="0"/>
              </a:rPr>
              <a:t> ақпанға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жауын-шашын (жаңбыр, қар</a:t>
            </a:r>
            <a:r>
              <a:rPr lang="kk-KZ" sz="1100" dirty="0" smtClean="0">
                <a:latin typeface="Times New Roman" pitchFamily="18" charset="0"/>
                <a:cs typeface="Times New Roman" pitchFamily="18" charset="0"/>
              </a:rPr>
              <a:t>), тұман болады</a:t>
            </a:r>
            <a:r>
              <a:rPr lang="uz-Cyrl-UZ" sz="1100" dirty="0" smtClean="0">
                <a:latin typeface="Times New Roman" pitchFamily="18" charset="0"/>
                <a:cs typeface="Times New Roman" pitchFamily="18" charset="0"/>
              </a:rPr>
              <a:t>. Оңтүстік-батыстан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a:t>
            </a:r>
            <a:r>
              <a:rPr lang="kk-KZ" sz="1100" dirty="0" smtClean="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0-2 </a:t>
            </a:r>
            <a:r>
              <a:rPr lang="kk-KZ" sz="1100" dirty="0" smtClean="0">
                <a:latin typeface="Times New Roman" pitchFamily="18" charset="0"/>
                <a:cs typeface="Times New Roman" pitchFamily="18" charset="0"/>
              </a:rPr>
              <a:t>градус </a:t>
            </a:r>
            <a:r>
              <a:rPr lang="kk-KZ" sz="1100" dirty="0" smtClean="0">
                <a:latin typeface="Times New Roman" pitchFamily="18" charset="0"/>
                <a:cs typeface="Times New Roman" pitchFamily="18" charset="0"/>
              </a:rPr>
              <a:t>аяз </a:t>
            </a:r>
            <a:r>
              <a:rPr lang="kk-KZ" sz="1100" dirty="0" smtClean="0">
                <a:latin typeface="Times New Roman" pitchFamily="18" charset="0"/>
                <a:cs typeface="Times New Roman" pitchFamily="18" charset="0"/>
              </a:rPr>
              <a:t>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98761" y="2285992"/>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төмен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6455" y="3152795"/>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24438" y="621508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Нурлыбаева</a:t>
            </a:r>
            <a:r>
              <a:rPr lang="ru-RU" sz="1200" b="1" i="1" dirty="0" smtClean="0">
                <a:latin typeface="Times New Roman" panose="02020603050405020304" pitchFamily="18" charset="0"/>
                <a:cs typeface="Times New Roman" panose="02020603050405020304" pitchFamily="18" charset="0"/>
              </a:rPr>
              <a:t> А.Н.</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14234</TotalTime>
  <Words>599</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4015</cp:revision>
  <cp:lastPrinted>2021-07-01T03:56:27Z</cp:lastPrinted>
  <dcterms:created xsi:type="dcterms:W3CDTF">2018-03-27T06:03:00Z</dcterms:created>
  <dcterms:modified xsi:type="dcterms:W3CDTF">2026-02-05T07:51:11Z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