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5585265"/>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621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05 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kk-KZ" altLang="ru-RU" sz="1200" dirty="0">
                <a:latin typeface="Times New Roman" panose="02020603050405020304" pitchFamily="18" charset="0"/>
                <a:cs typeface="Times New Roman" panose="02020603050405020304" pitchFamily="18" charset="0"/>
              </a:rPr>
              <a:t>. Оңтүстіктен, оңтүстік-батыстан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anose="02020603050405020304" pitchFamily="18" charset="0"/>
                <a:cs typeface="Times New Roman" panose="02020603050405020304" pitchFamily="18" charset="0"/>
              </a:rPr>
              <a:t>м/с</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Ауа температурасы түнде </a:t>
            </a:r>
            <a:r>
              <a:rPr lang="kk-KZ" altLang="ru-RU" sz="1200" dirty="0" smtClean="0">
                <a:latin typeface="Times New Roman" panose="02020603050405020304" pitchFamily="18" charset="0"/>
                <a:cs typeface="Times New Roman" panose="02020603050405020304" pitchFamily="18" charset="0"/>
              </a:rPr>
              <a:t>3-5, </a:t>
            </a:r>
            <a:r>
              <a:rPr lang="kk-KZ" altLang="ru-RU" sz="1200" dirty="0" smtClean="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0-2 градус </a:t>
            </a:r>
            <a:r>
              <a:rPr lang="kk-KZ" altLang="ru-RU" sz="1200" dirty="0">
                <a:latin typeface="Times New Roman" panose="02020603050405020304" pitchFamily="18" charset="0"/>
                <a:cs typeface="Times New Roman" panose="02020603050405020304" pitchFamily="18" charset="0"/>
              </a:rPr>
              <a:t>аяз.</a:t>
            </a:r>
          </a:p>
          <a:p>
            <a:pPr algn="ct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07 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06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07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7-12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11-13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a:p>
            <a:pPr algn="just"/>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ақпанға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0740700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a:rPr>
                        <a:t>752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a:rPr>
                        <a:t>0.246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a:t>
            </a:r>
            <a:r>
              <a:rPr lang="kk-KZ" altLang="ru-RU" sz="1200" b="1" i="1" smtClean="0">
                <a:solidFill>
                  <a:srgbClr val="000000"/>
                </a:solidFill>
                <a:latin typeface="Times New Roman" panose="02020603050405020304" pitchFamily="18" charset="0"/>
                <a:cs typeface="Times New Roman" panose="02020603050405020304" pitchFamily="18" charset="0"/>
              </a:rPr>
              <a:t>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27787</TotalTime>
  <Words>556</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5121</cp:revision>
  <cp:lastPrinted>2021-07-01T07:38:07Z</cp:lastPrinted>
  <dcterms:created xsi:type="dcterms:W3CDTF">2018-03-27T06:03:00Z</dcterms:created>
  <dcterms:modified xsi:type="dcterms:W3CDTF">2026-02-05T07:19:16Z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