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285728"/>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06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ru-RU" sz="1200" b="1" dirty="0" smtClean="0">
                <a:latin typeface="Times New Roman" pitchFamily="18" charset="0"/>
                <a:cs typeface="Times New Roman" pitchFamily="18" charset="0"/>
              </a:rPr>
              <a:t>05</a:t>
            </a:r>
            <a:r>
              <a:rPr lang="kk-KZ" sz="1200" b="1" dirty="0" smtClean="0">
                <a:latin typeface="Times New Roman" pitchFamily="18" charset="0"/>
                <a:ea typeface="Times New Roman KZ" pitchFamily="18" charset="0"/>
                <a:cs typeface="Times New Roman" pitchFamily="18" charset="0"/>
              </a:rPr>
              <a:t> ақпан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06</a:t>
            </a:r>
            <a:r>
              <a:rPr lang="kk-KZ" sz="1200" b="1" dirty="0" smtClean="0">
                <a:latin typeface="Times New Roman" pitchFamily="18" charset="0"/>
                <a:ea typeface="Times New Roman KZ" pitchFamily="18" charset="0"/>
                <a:cs typeface="Times New Roman" pitchFamily="18" charset="0"/>
              </a:rPr>
              <a:t> ақпан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күндіз кей уақыттарда жауын-шашын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қар</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Кей уақыттарда тұман, көктайғақ. </a:t>
            </a:r>
            <a:r>
              <a:rPr lang="ru-RU" sz="1200" dirty="0" err="1" smtClean="0">
                <a:latin typeface="Times New Roman" pitchFamily="18" charset="0"/>
                <a:cs typeface="Times New Roman" pitchFamily="18" charset="0"/>
              </a:rPr>
              <a:t>Шы</a:t>
            </a:r>
            <a:r>
              <a:rPr lang="kk-KZ" sz="1200" dirty="0" smtClean="0">
                <a:latin typeface="Times New Roman" pitchFamily="18" charset="0"/>
                <a:cs typeface="Times New Roman" pitchFamily="18" charset="0"/>
              </a:rPr>
              <a:t>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1-6 м/с. Ауа температурасы түнде </a:t>
            </a:r>
            <a:r>
              <a:rPr lang="kk-KZ" sz="1200" dirty="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градус аяз, күндіз 5-7 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07 ақпанға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06 ақпан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07 </a:t>
            </a:r>
            <a:r>
              <a:rPr lang="kk-KZ" sz="1200" b="1" dirty="0" smtClean="0">
                <a:latin typeface="Times New Roman" pitchFamily="18" charset="0"/>
                <a:ea typeface="Times New Roman KZ" pitchFamily="18" charset="0"/>
                <a:cs typeface="Times New Roman" pitchFamily="18" charset="0"/>
              </a:rPr>
              <a:t>ақпан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кей уақыттырда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қар</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a:t>
            </a:r>
            <a:r>
              <a:rPr lang="kk-KZ" sz="1200" dirty="0" smtClean="0">
                <a:latin typeface="Times New Roman" pitchFamily="18" charset="0"/>
                <a:cs typeface="Times New Roman" pitchFamily="18" charset="0"/>
              </a:rPr>
              <a:t>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a:t>
            </a:r>
            <a:r>
              <a:rPr lang="kk-KZ" sz="1200" dirty="0" smtClean="0">
                <a:latin typeface="Times New Roman" pitchFamily="18" charset="0"/>
                <a:cs typeface="Times New Roman" pitchFamily="18" charset="0"/>
              </a:rPr>
              <a:t>2-7 м/с</a:t>
            </a:r>
            <a:r>
              <a:rPr lang="kk-KZ" sz="1200" dirty="0" smtClean="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a:t>
            </a:r>
            <a:endParaRPr lang="kk-KZ" sz="1200" dirty="0" smtClean="0">
              <a:latin typeface="Times New Roman" pitchFamily="18" charset="0"/>
              <a:cs typeface="Times New Roman" pitchFamily="18" charset="0"/>
            </a:endParaRP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286124"/>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71744"/>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643314"/>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sz="1200" b="1" dirty="0" smtClean="0">
                <a:latin typeface="Times New Roman" pitchFamily="18" charset="0"/>
                <a:cs typeface="Times New Roman" pitchFamily="18" charset="0"/>
              </a:rPr>
              <a:t>05</a:t>
            </a:r>
            <a:r>
              <a:rPr lang="kk-KZ" sz="1200" b="1" dirty="0" smtClean="0">
                <a:latin typeface="Times New Roman" pitchFamily="18" charset="0"/>
                <a:ea typeface="Times New Roman KZ" pitchFamily="18" charset="0"/>
                <a:cs typeface="Times New Roman" pitchFamily="18" charset="0"/>
              </a:rPr>
              <a:t> ақпанда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407194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190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0,38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1881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0,376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84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0,42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18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0,045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0,438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Байменова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22101</TotalTime>
  <Words>566</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5620</cp:revision>
  <cp:lastPrinted>2021-07-01T03:56:27Z</cp:lastPrinted>
  <dcterms:created xsi:type="dcterms:W3CDTF">2018-03-27T06:03:00Z</dcterms:created>
  <dcterms:modified xsi:type="dcterms:W3CDTF">2026-02-05T06:34:15Z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