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4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8191003"/>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269852"/>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05 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kk-KZ" altLang="ru-RU" sz="1200" dirty="0">
                <a:latin typeface="Times New Roman" panose="02020603050405020304" pitchFamily="18" charset="0"/>
                <a:cs typeface="Times New Roman" panose="02020603050405020304" pitchFamily="18" charset="0"/>
              </a:rPr>
              <a:t>. Оңтүстіктен, оңтүстік-батыстан жел соғады</a:t>
            </a:r>
            <a:r>
              <a:rPr lang="kk-KZ" altLang="ru-RU" sz="1200" dirty="0" smtClean="0">
                <a:latin typeface="Times New Roman" panose="02020603050405020304" pitchFamily="18" charset="0"/>
                <a:cs typeface="Times New Roman" panose="02020603050405020304" pitchFamily="18" charset="0"/>
              </a:rPr>
              <a:t>, күші 9-14, </a:t>
            </a:r>
            <a:r>
              <a:rPr lang="kk-KZ" altLang="ru-RU" sz="1200" dirty="0">
                <a:latin typeface="Times New Roman" panose="02020603050405020304" pitchFamily="18" charset="0"/>
                <a:cs typeface="Times New Roman" panose="02020603050405020304" pitchFamily="18" charset="0"/>
              </a:rPr>
              <a:t>таңертең және күндіз екпіні 15–20 м/с. </a:t>
            </a:r>
            <a:r>
              <a:rPr lang="kk-KZ" altLang="ru-RU" sz="1200" dirty="0">
                <a:latin typeface="Times New Roman" panose="02020603050405020304" pitchFamily="18" charset="0"/>
                <a:cs typeface="Times New Roman" panose="02020603050405020304" pitchFamily="18" charset="0"/>
              </a:rPr>
              <a:t>Ауа температурасы түнде </a:t>
            </a:r>
            <a:r>
              <a:rPr lang="kk-KZ" altLang="ru-RU" sz="1200" dirty="0">
                <a:latin typeface="Times New Roman" panose="02020603050405020304" pitchFamily="18" charset="0"/>
                <a:cs typeface="Times New Roman" panose="02020603050405020304" pitchFamily="18" charset="0"/>
              </a:rPr>
              <a:t>0-2 градус аяз,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0-2 градус жылы.</a:t>
            </a:r>
            <a:endParaRPr lang="kk-KZ" altLang="ru-RU" sz="1200" dirty="0">
              <a:latin typeface="Times New Roman" panose="02020603050405020304" pitchFamily="18" charset="0"/>
              <a:cs typeface="Times New Roman" panose="02020603050405020304" pitchFamily="18" charset="0"/>
            </a:endParaRP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07 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06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07 </a:t>
            </a:r>
            <a:r>
              <a:rPr lang="kk-KZ" altLang="ru-RU" sz="1150" b="1" dirty="0" smtClean="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қар</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13-15 градус </a:t>
            </a:r>
            <a:r>
              <a:rPr lang="ru-RU" sz="1150" dirty="0" err="1">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5098451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a:t>
            </a:r>
            <a:r>
              <a:rPr lang="kk-KZ" altLang="ru-RU" sz="1200" b="1" i="1" smtClean="0">
                <a:solidFill>
                  <a:srgbClr val="000000"/>
                </a:solidFill>
                <a:latin typeface="Times New Roman" panose="02020603050405020304" pitchFamily="18" charset="0"/>
                <a:cs typeface="Times New Roman" panose="02020603050405020304" pitchFamily="18" charset="0"/>
              </a:rPr>
              <a:t>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27256</TotalTime>
  <Words>618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5173</cp:revision>
  <cp:lastPrinted>2021-07-01T07:38:07Z</cp:lastPrinted>
  <dcterms:created xsi:type="dcterms:W3CDTF">2018-03-27T06:03:00Z</dcterms:created>
  <dcterms:modified xsi:type="dcterms:W3CDTF">2026-02-05T07:25:11Z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