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4147" autoAdjust="0"/>
  </p:normalViewPr>
  <p:slideViewPr>
    <p:cSldViewPr showGuides="1">
      <p:cViewPr varScale="1">
        <p:scale>
          <a:sx n="78" d="100"/>
          <a:sy n="78" d="100"/>
        </p:scale>
        <p:origin x="1843" y="67"/>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3437429"/>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a:t>
                      </a:r>
                      <a:r>
                        <a:rPr lang="ru-KZ" altLang="x-none" sz="1600" b="1" i="1" dirty="0">
                          <a:solidFill>
                            <a:srgbClr val="002060"/>
                          </a:solidFill>
                          <a:latin typeface="Times New Roman" panose="02020603050405020304" pitchFamily="18" charset="0"/>
                          <a:cs typeface="Times New Roman" panose="02020603050405020304" pitchFamily="18" charset="0"/>
                        </a:rPr>
                        <a:t>6</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a:t>
                      </a:r>
                      <a:r>
                        <a:rPr lang="ru-KZ" altLang="zh-CN" sz="1200" b="1" i="1" baseline="0" dirty="0">
                          <a:solidFill>
                            <a:schemeClr val="tx2">
                              <a:lumMod val="75000"/>
                            </a:schemeClr>
                          </a:solidFill>
                          <a:latin typeface="Times New Roman" panose="02020603050405020304" pitchFamily="18" charset="0"/>
                          <a:cs typeface="Times New Roman" panose="02020603050405020304" pitchFamily="18" charset="0"/>
                        </a:rPr>
                        <a:t>5</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ақпан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a:t>
            </a:r>
            <a:r>
              <a:rPr lang="ru-KZ" sz="1100" b="1" dirty="0">
                <a:latin typeface="Times New Roman" panose="02020603050405020304" pitchFamily="18" charset="0"/>
                <a:cs typeface="Times New Roman" panose="02020603050405020304" pitchFamily="18" charset="0"/>
              </a:rPr>
              <a:t>5</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03396638"/>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90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3275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71939"/>
            <a:ext cx="4320480"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0</a:t>
            </a:r>
            <a:r>
              <a:rPr lang="ru-KZ" sz="1100" b="1" dirty="0">
                <a:latin typeface="Times New Roman" panose="02020603050405020304" pitchFamily="18" charset="0"/>
                <a:cs typeface="Times New Roman" panose="02020603050405020304" pitchFamily="18" charset="0"/>
              </a:rPr>
              <a:t>6</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0</a:t>
            </a:r>
            <a:r>
              <a:rPr lang="ru-KZ" sz="1100" b="1" dirty="0">
                <a:latin typeface="Times New Roman" panose="02020603050405020304" pitchFamily="18" charset="0"/>
                <a:cs typeface="Times New Roman" panose="02020603050405020304" pitchFamily="18" charset="0"/>
              </a:rPr>
              <a:t>5</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a:t>
            </a:r>
            <a:r>
              <a:rPr lang="ru-KZ" sz="1100" b="1" dirty="0">
                <a:latin typeface="Times New Roman" panose="02020603050405020304" pitchFamily="18" charset="0"/>
                <a:cs typeface="Times New Roman" panose="02020603050405020304" pitchFamily="18" charset="0"/>
              </a:rPr>
              <a:t>6</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жауын-шашын (жаңбыр, қар), бұрқасын, көктайғақ. </a:t>
            </a:r>
            <a:r>
              <a:rPr lang="ru-RU" sz="1100" dirty="0">
                <a:latin typeface="Times New Roman" panose="02020603050405020304" pitchFamily="18" charset="0"/>
                <a:cs typeface="Times New Roman" panose="02020603050405020304" pitchFamily="18" charset="0"/>
              </a:rPr>
              <a:t>Оңтүстік-</a:t>
            </a:r>
            <a:r>
              <a:rPr lang="kk-KZ" sz="1100" dirty="0">
                <a:latin typeface="Times New Roman" panose="02020603050405020304" pitchFamily="18" charset="0"/>
                <a:cs typeface="Times New Roman" panose="02020603050405020304" pitchFamily="18" charset="0"/>
              </a:rPr>
              <a:t>батыстан</a:t>
            </a:r>
            <a:r>
              <a:rPr lang="ru-RU"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екпіні 15-20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3-5 аяз, күндіз 0-2 жылы</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0</a:t>
            </a:r>
            <a:r>
              <a:rPr lang="ru-KZ" sz="1100" b="1" kern="1400" dirty="0">
                <a:latin typeface="Times New Roman" panose="02020603050405020304" pitchFamily="18" charset="0"/>
                <a:cs typeface="Times New Roman" panose="02020603050405020304" pitchFamily="18" charset="0"/>
              </a:rPr>
              <a:t>7</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a:t>
            </a:r>
            <a:r>
              <a:rPr lang="ru-KZ" sz="1100" b="1" dirty="0">
                <a:latin typeface="Times New Roman" panose="02020603050405020304" pitchFamily="18" charset="0"/>
                <a:cs typeface="Times New Roman" panose="02020603050405020304" pitchFamily="18" charset="0"/>
              </a:rPr>
              <a:t>6</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0</a:t>
            </a:r>
            <a:r>
              <a:rPr lang="ru-KZ" sz="1100" b="1" dirty="0">
                <a:latin typeface="Times New Roman" panose="02020603050405020304" pitchFamily="18" charset="0"/>
                <a:cs typeface="Times New Roman" panose="02020603050405020304" pitchFamily="18" charset="0"/>
              </a:rPr>
              <a:t>7</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algn="just"/>
            <a:r>
              <a:rPr lang="kk-KZ" sz="1100" dirty="0">
                <a:latin typeface="Times New Roman" panose="02020603050405020304" pitchFamily="18" charset="0"/>
                <a:cs typeface="Times New Roman" panose="02020603050405020304" pitchFamily="18" charset="0"/>
              </a:rPr>
              <a:t>       Бұлтты, қар, жаяу бұрқасын, көктайғақ. </a:t>
            </a:r>
            <a:r>
              <a:rPr lang="ru-RU" sz="1100" dirty="0">
                <a:latin typeface="Times New Roman" panose="02020603050405020304" pitchFamily="18" charset="0"/>
                <a:cs typeface="Times New Roman" panose="02020603050405020304" pitchFamily="18" charset="0"/>
              </a:rPr>
              <a:t>Оңтүстік-</a:t>
            </a:r>
            <a:r>
              <a:rPr lang="kk-KZ" sz="1100" dirty="0">
                <a:latin typeface="Times New Roman" panose="02020603050405020304" pitchFamily="18" charset="0"/>
                <a:cs typeface="Times New Roman" panose="02020603050405020304" pitchFamily="18" charset="0"/>
              </a:rPr>
              <a:t>батыстан</a:t>
            </a:r>
            <a:r>
              <a:rPr lang="ru-RU"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температурасы 18-20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a:t>
            </a:r>
            <a:r>
              <a:rPr lang="ru-KZ" sz="1100" dirty="0">
                <a:solidFill>
                  <a:schemeClr val="tx1"/>
                </a:solidFill>
                <a:latin typeface="Times New Roman" panose="02020603050405020304" pitchFamily="18" charset="0"/>
                <a:cs typeface="Times New Roman" panose="02020603050405020304" pitchFamily="18" charset="0"/>
              </a:rPr>
              <a:t>6</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ақпанға</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a:t>
            </a:r>
            <a:r>
              <a:rPr lang="ru-KZ" sz="1100" dirty="0">
                <a:solidFill>
                  <a:schemeClr val="tx1"/>
                </a:solidFill>
                <a:latin typeface="Times New Roman" panose="02020603050405020304" pitchFamily="18" charset="0"/>
                <a:cs typeface="Times New Roman" panose="02020603050405020304" pitchFamily="18" charset="0"/>
              </a:rPr>
              <a:t>7</a:t>
            </a:r>
            <a:r>
              <a:rPr lang="ru-RU" sz="1100" dirty="0">
                <a:solidFill>
                  <a:schemeClr val="tx1"/>
                </a:solidFill>
                <a:latin typeface="Times New Roman" panose="02020603050405020304" pitchFamily="18" charset="0"/>
                <a:cs typeface="Times New Roman" panose="02020603050405020304" pitchFamily="18" charset="0"/>
              </a:rPr>
              <a:t> а</a:t>
            </a:r>
            <a:r>
              <a:rPr lang="kk-KZ" sz="1100" dirty="0">
                <a:solidFill>
                  <a:schemeClr val="tx1"/>
                </a:solidFill>
                <a:latin typeface="Times New Roman" panose="02020603050405020304" pitchFamily="18" charset="0"/>
                <a:cs typeface="Times New Roman" panose="02020603050405020304" pitchFamily="18" charset="0"/>
              </a:rPr>
              <a:t>қпанда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KZ" altLang="ru-RU" sz="1200" b="1" i="1" dirty="0" err="1">
                <a:latin typeface="Times New Roman" panose="02020603050405020304" pitchFamily="18" charset="0"/>
                <a:cs typeface="Times New Roman" panose="02020603050405020304" pitchFamily="18" charset="0"/>
              </a:rPr>
              <a:t>Бактыбай</a:t>
            </a:r>
            <a:r>
              <a:rPr lang="ru-KZ" altLang="ru-RU" sz="1200" b="1" i="1">
                <a:latin typeface="Times New Roman" panose="02020603050405020304" pitchFamily="18" charset="0"/>
                <a:cs typeface="Times New Roman" panose="02020603050405020304" pitchFamily="18" charset="0"/>
              </a:rPr>
              <a:t> М</a:t>
            </a:r>
            <a:r>
              <a:rPr lang="ru-RU"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796413"/>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51025</TotalTime>
  <Words>632</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7328</cp:revision>
  <cp:lastPrinted>2025-07-15T07:11:11Z</cp:lastPrinted>
  <dcterms:created xsi:type="dcterms:W3CDTF">2018-03-27T06:03:00Z</dcterms:created>
  <dcterms:modified xsi:type="dcterms:W3CDTF">2026-02-05T05:59:04Z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