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77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05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139272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431161"/>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21-23, күндіз 15-17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a:t>
            </a:r>
            <a:r>
              <a:rPr lang="kk-KZ" sz="1100">
                <a:latin typeface="Times New Roman" pitchFamily="18" charset="0"/>
                <a:cs typeface="Times New Roman" pitchFamily="18" charset="0"/>
              </a:rPr>
              <a:t>температурасы 21-23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06</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0</a:t>
            </a:r>
            <a:r>
              <a:rPr lang="ru-RU" sz="1100" dirty="0">
                <a:solidFill>
                  <a:schemeClr val="tx1"/>
                </a:solidFill>
                <a:latin typeface="Times New Roman" pitchFamily="18" charset="0"/>
                <a:cs typeface="Times New Roman" pitchFamily="18" charset="0"/>
              </a:rPr>
              <a:t>7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17887</TotalTime>
  <Words>592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7527</cp:revision>
  <cp:lastPrinted>2021-07-01T03:56:27Z</cp:lastPrinted>
  <dcterms:created xsi:type="dcterms:W3CDTF">2018-03-27T06:03:00Z</dcterms:created>
  <dcterms:modified xsi:type="dcterms:W3CDTF">2026-02-05T07:05:51Z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