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1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487100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6028953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775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0.367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05 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06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бұлттылық</a:t>
            </a:r>
            <a:r>
              <a:rPr lang="kk-KZ" sz="1100" dirty="0">
                <a:latin typeface="Times New Roman" pitchFamily="18" charset="0"/>
                <a:cs typeface="Times New Roman" pitchFamily="18" charset="0"/>
              </a:rPr>
              <a:t>, жауын-шашынсыз. </a:t>
            </a:r>
            <a:r>
              <a:rPr lang="kk-KZ" sz="1100" dirty="0" smtClean="0">
                <a:latin typeface="Times New Roman" pitchFamily="18" charset="0"/>
                <a:cs typeface="Times New Roman" pitchFamily="18" charset="0"/>
              </a:rPr>
              <a:t>Жел солтүстік-батыстан соғады, күші 5-10 </a:t>
            </a:r>
            <a:r>
              <a:rPr lang="kk-KZ" sz="1100" dirty="0">
                <a:latin typeface="Times New Roman" pitchFamily="18" charset="0"/>
                <a:cs typeface="Times New Roman" pitchFamily="18" charset="0"/>
              </a:rPr>
              <a:t>м/с. ауа температурасы түнде 23-25, күндіз 15-17 аяз.</a:t>
            </a:r>
            <a:endParaRPr lang="kk-KZ" sz="1100" b="1" dirty="0" smtClean="0">
              <a:solidFill>
                <a:srgbClr val="000000"/>
              </a:solidFill>
              <a:latin typeface="Times New Roman" pitchFamily="18" charset="0"/>
              <a:cs typeface="Times New Roman" pitchFamily="18" charset="0"/>
              <a:sym typeface="+mn-ea"/>
            </a:endParaRP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07 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06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07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Туман Жел оңтүстік-шығыстан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9-14 м/с.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19-21 градус </a:t>
            </a:r>
            <a:r>
              <a:rPr lang="kk-KZ" sz="1100" dirty="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63733"/>
            <a:ext cx="465118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200" b="1" dirty="0" smtClean="0">
                <a:solidFill>
                  <a:srgbClr val="000000"/>
                </a:solidFill>
                <a:latin typeface="Times New Roman" panose="02020603050405020304" pitchFamily="18" charset="0"/>
                <a:cs typeface="Times New Roman" panose="02020603050405020304" pitchFamily="18" charset="0"/>
                <a:sym typeface="+mn-ea"/>
              </a:rPr>
              <a:t>06 ақпан </a:t>
            </a:r>
            <a:r>
              <a:rPr lang="kk-KZ" sz="12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200" dirty="0">
                <a:solidFill>
                  <a:srgbClr val="000000"/>
                </a:solidFill>
                <a:latin typeface="Times New Roman" panose="02020603050405020304" pitchFamily="18" charset="0"/>
                <a:cs typeface="Times New Roman" panose="02020603050405020304" pitchFamily="18" charset="0"/>
                <a:sym typeface="+mn-ea"/>
              </a:rPr>
              <a:t>бойы, </a:t>
            </a:r>
            <a:r>
              <a:rPr lang="kk-KZ" sz="1200" b="1" dirty="0" smtClean="0">
                <a:solidFill>
                  <a:srgbClr val="000000"/>
                </a:solidFill>
                <a:latin typeface="Times New Roman" panose="02020603050405020304" pitchFamily="18" charset="0"/>
                <a:cs typeface="Times New Roman" panose="02020603050405020304" pitchFamily="18" charset="0"/>
                <a:sym typeface="+mn-ea"/>
              </a:rPr>
              <a:t>07 ақпан </a:t>
            </a:r>
            <a:r>
              <a:rPr lang="kk-KZ" sz="12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2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2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200" dirty="0" smtClean="0">
                <a:solidFill>
                  <a:srgbClr val="000000"/>
                </a:solidFill>
                <a:latin typeface="Times New Roman" panose="02020603050405020304" pitchFamily="18" charset="0"/>
                <a:cs typeface="Times New Roman" panose="02020603050405020304" pitchFamily="18" charset="0"/>
                <a:sym typeface="+mn-ea"/>
              </a:rPr>
              <a:t>.</a:t>
            </a: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38396</TotalTime>
  <Words>564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7229</cp:revision>
  <cp:lastPrinted>2021-07-01T03:56:27Z</cp:lastPrinted>
  <dcterms:created xsi:type="dcterms:W3CDTF">2018-03-27T06:03:00Z</dcterms:created>
  <dcterms:modified xsi:type="dcterms:W3CDTF">2026-02-05T06:52:15Z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