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667843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және таңертең қар жауады, жаяу бұрқасын, көктайғақ күтіледі. Оңтүстік-батыстан соғатын жел солтүстік-батысқа ауысады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5-10 м/с. А</a:t>
            </a:r>
            <a:r>
              <a:rPr lang="kk-KZ" sz="1200" dirty="0">
                <a:solidFill>
                  <a:prstClr val="black"/>
                </a:solidFill>
                <a:latin typeface="Times New Roman" panose="02020603050405020304" pitchFamily="18" charset="0"/>
                <a:cs typeface="Times New Roman" pitchFamily="18" charset="0"/>
              </a:rPr>
              <a:t>уа температурасы түнде 18-20, күндіз 15-17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20-22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75807846"/>
              </p:ext>
            </p:extLst>
          </p:nvPr>
        </p:nvGraphicFramePr>
        <p:xfrm>
          <a:off x="5081459" y="4326698"/>
          <a:ext cx="4572000" cy="2062629"/>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5147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0244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21081</TotalTime>
  <Words>587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4034</cp:revision>
  <cp:lastPrinted>2021-07-01T07:38:07Z</cp:lastPrinted>
  <dcterms:created xsi:type="dcterms:W3CDTF">2018-03-27T06:03:00Z</dcterms:created>
  <dcterms:modified xsi:type="dcterms:W3CDTF">2026-02-05T06:45:27Z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