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30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329791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latin typeface="Times New Roman" panose="02020603050405020304" pitchFamily="18" charset="0"/>
                <a:cs typeface="Times New Roman" panose="02020603050405020304" pitchFamily="18" charset="0"/>
              </a:rPr>
              <a:t>күндіз</a:t>
            </a:r>
            <a:r>
              <a:rPr lang="kk-KZ" sz="1200" dirty="0" smtClean="0"/>
              <a:t> </a:t>
            </a:r>
            <a:r>
              <a:rPr lang="kk-KZ" sz="1200" dirty="0">
                <a:solidFill>
                  <a:prstClr val="black"/>
                </a:solidFill>
                <a:latin typeface="Times New Roman" pitchFamily="18" charset="0"/>
                <a:cs typeface="Times New Roman" pitchFamily="18" charset="0"/>
              </a:rPr>
              <a:t>жауын-шашын (жаңбыр, қар), </a:t>
            </a:r>
            <a:r>
              <a:rPr lang="kk-KZ" sz="1200" dirty="0" smtClean="0">
                <a:solidFill>
                  <a:prstClr val="black"/>
                </a:solidFill>
                <a:latin typeface="Times New Roman" pitchFamily="18" charset="0"/>
                <a:cs typeface="Times New Roman" pitchFamily="18" charset="0"/>
              </a:rPr>
              <a:t>бұрқасын, көктайғақ</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solidFill>
                  <a:prstClr val="black"/>
                </a:solidFill>
                <a:latin typeface="Times New Roman" pitchFamily="18" charset="0"/>
                <a:cs typeface="Times New Roman" pitchFamily="18" charset="0"/>
              </a:rPr>
              <a:t>Ауа температурасы түнде 5-7° аяз, 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қар, бұрқасын. Жел оңтүстіктен, оңтүстік-батыстан соғады, күші 7-12 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7748486"/>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19585</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4024</cp:revision>
  <cp:lastPrinted>2021-07-01T03:56:27Z</cp:lastPrinted>
  <dcterms:created xsi:type="dcterms:W3CDTF">2018-03-27T06:03:00Z</dcterms:created>
  <dcterms:modified xsi:type="dcterms:W3CDTF">2026-02-05T07:28:23Z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