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8573026"/>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Оңтүстіктен, оңтүстік-батыстан жел соғады, күші 9-14, таңертең және күндіз екпіні 15–20 м/с. Ауа температурасы түнде 0-2 градус аяз, күндіз 0-2 градус жылы.</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04848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25379</TotalTime>
  <Words>583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5079</cp:revision>
  <cp:lastPrinted>2021-07-01T03:56:27Z</cp:lastPrinted>
  <dcterms:created xsi:type="dcterms:W3CDTF">2018-03-27T06:03:00Z</dcterms:created>
  <dcterms:modified xsi:type="dcterms:W3CDTF">2026-02-05T07:26:48Z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