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4147" autoAdjust="0"/>
  </p:normalViewPr>
  <p:slideViewPr>
    <p:cSldViewPr showGuides="1">
      <p:cViewPr varScale="1">
        <p:scale>
          <a:sx n="78" d="100"/>
          <a:sy n="78" d="100"/>
        </p:scale>
        <p:origin x="1843" y="6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568964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06</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a:t>
            </a:r>
            <a:r>
              <a:rPr lang="ru-RU" sz="1100" b="1" dirty="0">
                <a:latin typeface="Times New Roman" panose="02020603050405020304" pitchFamily="18" charset="0"/>
                <a:cs typeface="Times New Roman" panose="02020603050405020304" pitchFamily="18" charset="0"/>
              </a:rPr>
              <a:t>06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021295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түнде қар, жаяу бұрқасын, көктайғақ, күндіз аздаған қар, жаяу бұрқасын. Батыстан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13-15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08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08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батыстан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20-22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08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51031</TotalTime>
  <Words>616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7333</cp:revision>
  <cp:lastPrinted>2025-07-15T07:11:11Z</cp:lastPrinted>
  <dcterms:created xsi:type="dcterms:W3CDTF">2018-03-27T06:03:00Z</dcterms:created>
  <dcterms:modified xsi:type="dcterms:W3CDTF">2026-02-06T07:15:14Z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