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2" d="100"/>
          <a:sy n="92" d="100"/>
        </p:scale>
        <p:origin x="84" y="366"/>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10218918"/>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37</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6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671594041"/>
              </p:ext>
            </p:extLst>
          </p:nvPr>
        </p:nvGraphicFramePr>
        <p:xfrm>
          <a:off x="5072359" y="4365102"/>
          <a:ext cx="4662697" cy="1053937"/>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9</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017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467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093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9</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a:t>
                      </a:r>
                      <a:r>
                        <a:rPr lang="en-US" sz="1100" b="0" i="0" u="none" strike="noStrike" dirty="0" smtClean="0">
                          <a:solidFill>
                            <a:srgbClr val="000000"/>
                          </a:solidFill>
                          <a:effectLst/>
                          <a:latin typeface="Calibri" panose="020F0502020204030204" pitchFamily="34" charset="0"/>
                        </a:rPr>
                        <a:t>075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6</a:t>
            </a:r>
            <a:r>
              <a:rPr lang="kk-KZ" altLang="ru-RU" sz="1200" b="1" dirty="0" smtClean="0">
                <a:latin typeface="Times New Roman" panose="02020603050405020304" pitchFamily="18" charset="0"/>
                <a:cs typeface="Times New Roman" panose="02020603050405020304" pitchFamily="18" charset="0"/>
              </a:rPr>
              <a:t> ақпан</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2026 жыл </a:t>
            </a:r>
            <a:r>
              <a:rPr lang="en-US" altLang="ru-RU" sz="1100" b="1" dirty="0" smtClean="0">
                <a:latin typeface="Times New Roman" panose="02020603050405020304" pitchFamily="18" charset="0"/>
                <a:cs typeface="Times New Roman" panose="02020603050405020304" pitchFamily="18" charset="0"/>
              </a:rPr>
              <a:t>7</a:t>
            </a:r>
            <a:r>
              <a:rPr lang="kk-KZ" altLang="ru-RU" sz="1100" b="1" dirty="0" smtClean="0">
                <a:latin typeface="Times New Roman" panose="02020603050405020304" pitchFamily="18" charset="0"/>
                <a:cs typeface="Times New Roman" panose="02020603050405020304" pitchFamily="18" charset="0"/>
              </a:rPr>
              <a:t> ақпан </a:t>
            </a:r>
            <a:r>
              <a:rPr lang="kk-KZ" altLang="ru-RU" sz="1100" b="1" dirty="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2026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6</a:t>
            </a:r>
            <a:r>
              <a:rPr lang="kk-KZ" altLang="ru-RU" sz="1100" b="1" dirty="0" smtClean="0">
                <a:solidFill>
                  <a:srgbClr val="000000"/>
                </a:solidFill>
                <a:latin typeface="Times New Roman" panose="02020603050405020304" pitchFamily="18" charset="0"/>
                <a:cs typeface="Times New Roman" panose="02020603050405020304" pitchFamily="18" charset="0"/>
              </a:rPr>
              <a:t> ақпан</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a:t>
            </a:r>
            <a:r>
              <a:rPr lang="en-US" altLang="ru-RU" sz="1100" b="1" dirty="0" smtClean="0">
                <a:solidFill>
                  <a:srgbClr val="000000"/>
                </a:solidFill>
                <a:latin typeface="Times New Roman" panose="02020603050405020304" pitchFamily="18" charset="0"/>
                <a:cs typeface="Times New Roman" panose="02020603050405020304" pitchFamily="18" charset="0"/>
              </a:rPr>
              <a:t>7</a:t>
            </a:r>
            <a:r>
              <a:rPr lang="kk-KZ" altLang="ru-RU" sz="1100" b="1" dirty="0" smtClean="0">
                <a:solidFill>
                  <a:srgbClr val="000000"/>
                </a:solidFill>
                <a:latin typeface="Times New Roman" panose="02020603050405020304" pitchFamily="18" charset="0"/>
                <a:cs typeface="Times New Roman" panose="02020603050405020304" pitchFamily="18" charset="0"/>
              </a:rPr>
              <a:t> ақпан</a:t>
            </a:r>
            <a:endParaRPr lang="kk-KZ" altLang="ru-RU" sz="1100" b="1" dirty="0">
              <a:solidFill>
                <a:srgbClr val="000000"/>
              </a:solidFill>
              <a:latin typeface="Times New Roman" panose="02020603050405020304" pitchFamily="18" charset="0"/>
              <a:cs typeface="Times New Roman" panose="02020603050405020304" pitchFamily="18" charset="0"/>
            </a:endParaRP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6-8 </a:t>
            </a:r>
            <a:r>
              <a:rPr lang="kk-KZ" sz="1100" dirty="0">
                <a:solidFill>
                  <a:prstClr val="black"/>
                </a:solidFill>
                <a:latin typeface="Times New Roman" pitchFamily="18" charset="0"/>
                <a:cs typeface="Times New Roman" pitchFamily="18" charset="0"/>
              </a:rPr>
              <a:t>аяз, күндіз </a:t>
            </a:r>
            <a:r>
              <a:rPr lang="kk-KZ" sz="1100" dirty="0" smtClean="0">
                <a:solidFill>
                  <a:prstClr val="black"/>
                </a:solidFill>
                <a:latin typeface="Times New Roman" pitchFamily="18" charset="0"/>
                <a:cs typeface="Times New Roman" pitchFamily="18" charset="0"/>
              </a:rPr>
              <a:t>0-2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ақпан</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2026 ж.</a:t>
            </a:r>
            <a:r>
              <a:rPr lang="en-US" sz="1100" b="1" dirty="0">
                <a:solidFill>
                  <a:srgbClr val="000000"/>
                </a:solidFill>
                <a:latin typeface="Times New Roman" panose="02020603050405020304" pitchFamily="18" charset="0"/>
                <a:cs typeface="Times New Roman" panose="02020603050405020304" pitchFamily="18" charset="0"/>
              </a:rPr>
              <a:t> </a:t>
            </a:r>
            <a:r>
              <a:rPr lang="en-US" sz="1100" b="1" dirty="0" smtClean="0">
                <a:solidFill>
                  <a:srgbClr val="000000"/>
                </a:solidFill>
                <a:latin typeface="Times New Roman" panose="02020603050405020304" pitchFamily="18" charset="0"/>
                <a:cs typeface="Times New Roman" panose="02020603050405020304" pitchFamily="18" charset="0"/>
              </a:rPr>
              <a:t>7</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ақпан</a:t>
            </a:r>
            <a:r>
              <a:rPr lang="kk-KZ" sz="1100" b="1" dirty="0" smtClean="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202</a:t>
            </a:r>
            <a:r>
              <a:rPr lang="kk-KZ" sz="1100" b="1" dirty="0">
                <a:solidFill>
                  <a:srgbClr val="000000"/>
                </a:solidFill>
                <a:latin typeface="Times New Roman" panose="02020603050405020304" pitchFamily="18" charset="0"/>
                <a:cs typeface="Times New Roman" panose="02020603050405020304" pitchFamily="18" charset="0"/>
              </a:rPr>
              <a:t>6</a:t>
            </a:r>
            <a:r>
              <a:rPr lang="ru-RU" sz="1100" b="1" dirty="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8</a:t>
            </a:r>
            <a:r>
              <a:rPr lang="kk-KZ"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ақпан</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дейін</a:t>
            </a: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Көшпелі бұлтты,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9-14 </a:t>
            </a:r>
            <a:r>
              <a:rPr lang="kk-KZ" sz="1100" dirty="0">
                <a:solidFill>
                  <a:prstClr val="black"/>
                </a:solidFill>
                <a:latin typeface="Times New Roman" pitchFamily="18" charset="0"/>
                <a:cs typeface="Times New Roman" pitchFamily="18" charset="0"/>
              </a:rPr>
              <a:t>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0</a:t>
            </a:r>
            <a:r>
              <a:rPr lang="kk-KZ" sz="1100" dirty="0" smtClean="0">
                <a:solidFill>
                  <a:prstClr val="black"/>
                </a:solidFill>
                <a:latin typeface="Times New Roman" pitchFamily="18" charset="0"/>
                <a:cs typeface="Times New Roman" pitchFamily="18" charset="0"/>
              </a:rPr>
              <a:t>-2 </a:t>
            </a:r>
            <a:r>
              <a:rPr lang="kk-KZ" sz="1100" dirty="0">
                <a:solidFill>
                  <a:prstClr val="black"/>
                </a:solidFill>
                <a:latin typeface="Times New Roman" pitchFamily="18" charset="0"/>
                <a:cs typeface="Times New Roman" pitchFamily="18" charset="0"/>
              </a:rPr>
              <a:t>аяз.</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a:solidFill>
                  <a:srgbClr val="000000"/>
                </a:solidFill>
                <a:latin typeface="Times New Roman" panose="02020603050405020304" pitchFamily="18" charset="0"/>
                <a:cs typeface="Times New Roman" panose="02020603050405020304" pitchFamily="18" charset="0"/>
              </a:rPr>
              <a:t>./ </a:t>
            </a:r>
            <a:r>
              <a:rPr lang="kk-KZ" altLang="ru-RU" sz="1000" b="1" i="1" smtClean="0">
                <a:solidFill>
                  <a:srgbClr val="000000"/>
                </a:solidFill>
                <a:latin typeface="Times New Roman" panose="02020603050405020304" pitchFamily="18" charset="0"/>
                <a:cs typeface="Times New Roman" panose="02020603050405020304" pitchFamily="18" charset="0"/>
              </a:rPr>
              <a:t>Нуршаева А.Д.</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31286</TotalTime>
  <Words>573</Words>
  <Application>Microsoft Office PowerPoint</Application>
  <PresentationFormat>Лист A4 (210x297 мм)</PresentationFormat>
  <Paragraphs>90</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4190</cp:revision>
  <cp:lastPrinted>2021-07-01T07:38:07Z</cp:lastPrinted>
  <dcterms:created xsi:type="dcterms:W3CDTF">2018-03-27T06:03:00Z</dcterms:created>
  <dcterms:modified xsi:type="dcterms:W3CDTF">2026-02-06T06:51:37Z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